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29"/>
  </p:notesMasterIdLst>
  <p:handoutMasterIdLst>
    <p:handoutMasterId r:id="rId30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6" r:id="rId21"/>
    <p:sldId id="631" r:id="rId22"/>
    <p:sldId id="632" r:id="rId23"/>
    <p:sldId id="633" r:id="rId24"/>
    <p:sldId id="634" r:id="rId25"/>
    <p:sldId id="637" r:id="rId26"/>
    <p:sldId id="638" r:id="rId27"/>
    <p:sldId id="635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889FB"/>
    <a:srgbClr val="CB6769"/>
    <a:srgbClr val="882222"/>
    <a:srgbClr val="721512"/>
    <a:srgbClr val="5ECF56"/>
    <a:srgbClr val="E6E6E6"/>
    <a:srgbClr val="1E3A1C"/>
    <a:srgbClr val="29FFFF"/>
    <a:srgbClr val="7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25" d="100"/>
          <a:sy n="125" d="100"/>
        </p:scale>
        <p:origin x="1656" y="120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1/4/2018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48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4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49.png"/><Relationship Id="rId5" Type="http://schemas.openxmlformats.org/officeDocument/2006/relationships/image" Target="../media/image61.png"/><Relationship Id="rId10" Type="http://schemas.openxmlformats.org/officeDocument/2006/relationships/image" Target="../media/image48.png"/><Relationship Id="rId4" Type="http://schemas.openxmlformats.org/officeDocument/2006/relationships/image" Target="../media/image54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4.png"/><Relationship Id="rId18" Type="http://schemas.openxmlformats.org/officeDocument/2006/relationships/image" Target="../media/image67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9.png"/><Relationship Id="rId2" Type="http://schemas.openxmlformats.org/officeDocument/2006/relationships/image" Target="../media/image58.png"/><Relationship Id="rId16" Type="http://schemas.openxmlformats.org/officeDocument/2006/relationships/image" Target="../media/image48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2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8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21" Type="http://schemas.openxmlformats.org/officeDocument/2006/relationships/image" Target="../media/image89.png"/><Relationship Id="rId7" Type="http://schemas.openxmlformats.org/officeDocument/2006/relationships/image" Target="../media/image63.png"/><Relationship Id="rId12" Type="http://schemas.openxmlformats.org/officeDocument/2006/relationships/image" Target="../media/image84.png"/><Relationship Id="rId17" Type="http://schemas.openxmlformats.org/officeDocument/2006/relationships/image" Target="../media/image66.png"/><Relationship Id="rId2" Type="http://schemas.openxmlformats.org/officeDocument/2006/relationships/image" Target="../media/image58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83.png"/><Relationship Id="rId24" Type="http://schemas.openxmlformats.org/officeDocument/2006/relationships/image" Target="../media/image93.png"/><Relationship Id="rId5" Type="http://schemas.openxmlformats.org/officeDocument/2006/relationships/image" Target="../media/image61.png"/><Relationship Id="rId15" Type="http://schemas.openxmlformats.org/officeDocument/2006/relationships/image" Target="../media/image44.png"/><Relationship Id="rId23" Type="http://schemas.openxmlformats.org/officeDocument/2006/relationships/image" Target="../media/image92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Relationship Id="rId14" Type="http://schemas.openxmlformats.org/officeDocument/2006/relationships/image" Target="../media/image65.png"/><Relationship Id="rId22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66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54.png"/><Relationship Id="rId21" Type="http://schemas.openxmlformats.org/officeDocument/2006/relationships/image" Target="../media/image79.png"/><Relationship Id="rId7" Type="http://schemas.openxmlformats.org/officeDocument/2006/relationships/image" Target="../media/image85.png"/><Relationship Id="rId12" Type="http://schemas.openxmlformats.org/officeDocument/2006/relationships/image" Target="../media/image108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99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44.png"/><Relationship Id="rId24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62.png"/><Relationship Id="rId23" Type="http://schemas.openxmlformats.org/officeDocument/2006/relationships/image" Target="../media/image105.png"/><Relationship Id="rId10" Type="http://schemas.openxmlformats.org/officeDocument/2006/relationships/image" Target="../media/image107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8.png"/><Relationship Id="rId22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1.png"/><Relationship Id="rId21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5.png"/><Relationship Id="rId2" Type="http://schemas.openxmlformats.org/officeDocument/2006/relationships/image" Target="../media/image109.png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4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23" Type="http://schemas.openxmlformats.org/officeDocument/2006/relationships/image" Target="../media/image133.png"/><Relationship Id="rId10" Type="http://schemas.openxmlformats.org/officeDocument/2006/relationships/image" Target="../media/image118.png"/><Relationship Id="rId19" Type="http://schemas.openxmlformats.org/officeDocument/2006/relationships/image" Target="../media/image12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3.png"/><Relationship Id="rId22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270.png"/><Relationship Id="rId3" Type="http://schemas.openxmlformats.org/officeDocument/2006/relationships/image" Target="../media/image1110.png"/><Relationship Id="rId21" Type="http://schemas.openxmlformats.org/officeDocument/2006/relationships/image" Target="../media/image1310.png"/><Relationship Id="rId7" Type="http://schemas.openxmlformats.org/officeDocument/2006/relationships/image" Target="../media/image1150.png"/><Relationship Id="rId12" Type="http://schemas.openxmlformats.org/officeDocument/2006/relationships/image" Target="../media/image1210.png"/><Relationship Id="rId17" Type="http://schemas.openxmlformats.org/officeDocument/2006/relationships/image" Target="../media/image1260.png"/><Relationship Id="rId2" Type="http://schemas.openxmlformats.org/officeDocument/2006/relationships/image" Target="../media/image1090.png"/><Relationship Id="rId16" Type="http://schemas.openxmlformats.org/officeDocument/2006/relationships/image" Target="../media/image1250.png"/><Relationship Id="rId20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40.png"/><Relationship Id="rId23" Type="http://schemas.openxmlformats.org/officeDocument/2006/relationships/image" Target="../media/image1330.png"/><Relationship Id="rId10" Type="http://schemas.openxmlformats.org/officeDocument/2006/relationships/image" Target="../media/image1180.png"/><Relationship Id="rId19" Type="http://schemas.openxmlformats.org/officeDocument/2006/relationships/image" Target="../media/image12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230.png"/><Relationship Id="rId22" Type="http://schemas.openxmlformats.org/officeDocument/2006/relationships/image" Target="../media/image1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20.png"/><Relationship Id="rId18" Type="http://schemas.openxmlformats.org/officeDocument/2006/relationships/image" Target="../media/image138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340.png"/><Relationship Id="rId17" Type="http://schemas.openxmlformats.org/officeDocument/2006/relationships/image" Target="../media/image137.png"/><Relationship Id="rId2" Type="http://schemas.openxmlformats.org/officeDocument/2006/relationships/image" Target="../media/image1090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10.png"/><Relationship Id="rId10" Type="http://schemas.openxmlformats.org/officeDocument/2006/relationships/image" Target="../media/image1180.png"/><Relationship Id="rId19" Type="http://schemas.openxmlformats.org/officeDocument/2006/relationships/image" Target="../media/image139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3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4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46.png"/><Relationship Id="rId2" Type="http://schemas.openxmlformats.org/officeDocument/2006/relationships/image" Target="../media/image1090.png"/><Relationship Id="rId16" Type="http://schemas.openxmlformats.org/officeDocument/2006/relationships/image" Target="../media/image151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10" Type="http://schemas.openxmlformats.org/officeDocument/2006/relationships/image" Target="../media/image1180.png"/><Relationship Id="rId19" Type="http://schemas.openxmlformats.org/officeDocument/2006/relationships/image" Target="../media/image152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49.png"/><Relationship Id="rId18" Type="http://schemas.openxmlformats.org/officeDocument/2006/relationships/image" Target="../media/image141.png"/><Relationship Id="rId3" Type="http://schemas.openxmlformats.org/officeDocument/2006/relationships/image" Target="../media/image1110.png"/><Relationship Id="rId21" Type="http://schemas.openxmlformats.org/officeDocument/2006/relationships/image" Target="../media/image159.png"/><Relationship Id="rId7" Type="http://schemas.openxmlformats.org/officeDocument/2006/relationships/image" Target="../media/image1150.png"/><Relationship Id="rId12" Type="http://schemas.openxmlformats.org/officeDocument/2006/relationships/image" Target="../media/image148.pn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090.png"/><Relationship Id="rId16" Type="http://schemas.openxmlformats.org/officeDocument/2006/relationships/image" Target="../media/image153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24" Type="http://schemas.openxmlformats.org/officeDocument/2006/relationships/image" Target="../media/image163.png"/><Relationship Id="rId5" Type="http://schemas.openxmlformats.org/officeDocument/2006/relationships/image" Target="../media/image1130.png"/><Relationship Id="rId15" Type="http://schemas.openxmlformats.org/officeDocument/2006/relationships/image" Target="../media/image144.png"/><Relationship Id="rId23" Type="http://schemas.openxmlformats.org/officeDocument/2006/relationships/image" Target="../media/image162.png"/><Relationship Id="rId10" Type="http://schemas.openxmlformats.org/officeDocument/2006/relationships/image" Target="../media/image1180.png"/><Relationship Id="rId19" Type="http://schemas.openxmlformats.org/officeDocument/2006/relationships/image" Target="../media/image157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Relationship Id="rId14" Type="http://schemas.openxmlformats.org/officeDocument/2006/relationships/image" Target="../media/image143.png"/><Relationship Id="rId22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68.png"/><Relationship Id="rId18" Type="http://schemas.openxmlformats.org/officeDocument/2006/relationships/image" Target="../media/image1120.png"/><Relationship Id="rId26" Type="http://schemas.openxmlformats.org/officeDocument/2006/relationships/image" Target="../media/image171.png"/><Relationship Id="rId3" Type="http://schemas.openxmlformats.org/officeDocument/2006/relationships/image" Target="../media/image149.png"/><Relationship Id="rId21" Type="http://schemas.openxmlformats.org/officeDocument/2006/relationships/image" Target="../media/image1150.png"/><Relationship Id="rId7" Type="http://schemas.openxmlformats.org/officeDocument/2006/relationships/image" Target="../media/image156.png"/><Relationship Id="rId12" Type="http://schemas.openxmlformats.org/officeDocument/2006/relationships/image" Target="../media/image167.png"/><Relationship Id="rId17" Type="http://schemas.openxmlformats.org/officeDocument/2006/relationships/image" Target="../media/image1110.png"/><Relationship Id="rId25" Type="http://schemas.openxmlformats.org/officeDocument/2006/relationships/image" Target="../media/image1190.png"/><Relationship Id="rId2" Type="http://schemas.openxmlformats.org/officeDocument/2006/relationships/image" Target="../media/image148.png"/><Relationship Id="rId16" Type="http://schemas.openxmlformats.org/officeDocument/2006/relationships/image" Target="../media/image109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66.png"/><Relationship Id="rId24" Type="http://schemas.openxmlformats.org/officeDocument/2006/relationships/image" Target="../media/image1180.png"/><Relationship Id="rId5" Type="http://schemas.openxmlformats.org/officeDocument/2006/relationships/image" Target="../media/image144.png"/><Relationship Id="rId15" Type="http://schemas.openxmlformats.org/officeDocument/2006/relationships/image" Target="../media/image169.png"/><Relationship Id="rId23" Type="http://schemas.openxmlformats.org/officeDocument/2006/relationships/image" Target="../media/image1170.png"/><Relationship Id="rId10" Type="http://schemas.openxmlformats.org/officeDocument/2006/relationships/image" Target="../media/image165.png"/><Relationship Id="rId19" Type="http://schemas.openxmlformats.org/officeDocument/2006/relationships/image" Target="../media/image1130.png"/><Relationship Id="rId4" Type="http://schemas.openxmlformats.org/officeDocument/2006/relationships/image" Target="../media/image143.png"/><Relationship Id="rId9" Type="http://schemas.openxmlformats.org/officeDocument/2006/relationships/image" Target="../media/image157.png"/><Relationship Id="rId14" Type="http://schemas.openxmlformats.org/officeDocument/2006/relationships/image" Target="../media/image163.png"/><Relationship Id="rId22" Type="http://schemas.openxmlformats.org/officeDocument/2006/relationships/image" Target="../media/image1160.png"/><Relationship Id="rId27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7.png"/><Relationship Id="rId5" Type="http://schemas.openxmlformats.org/officeDocument/2006/relationships/image" Target="../media/image173.png"/><Relationship Id="rId10" Type="http://schemas.openxmlformats.org/officeDocument/2006/relationships/image" Target="../media/image176.png"/><Relationship Id="rId4" Type="http://schemas.openxmlformats.org/officeDocument/2006/relationships/image" Target="../media/image143.png"/><Relationship Id="rId9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8641961-142E-4A61-AFED-7C74E4BC6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EAB801-8E08-43DE-9980-0FA710DF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9ECA171-44B8-441C-9712-6563B872E8CA}"/>
              </a:ext>
            </a:extLst>
          </p:cNvPr>
          <p:cNvSpPr/>
          <p:nvPr/>
        </p:nvSpPr>
        <p:spPr bwMode="auto">
          <a:xfrm>
            <a:off x="1325880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A3A9BAC-0F60-4187-A9E0-6FFA32FF0840}"/>
              </a:ext>
            </a:extLst>
          </p:cNvPr>
          <p:cNvSpPr/>
          <p:nvPr/>
        </p:nvSpPr>
        <p:spPr bwMode="auto">
          <a:xfrm>
            <a:off x="549275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8135AF-B4A0-4A51-8204-AD8F485BF904}"/>
              </a:ext>
            </a:extLst>
          </p:cNvPr>
          <p:cNvSpPr txBox="1"/>
          <p:nvPr/>
        </p:nvSpPr>
        <p:spPr>
          <a:xfrm>
            <a:off x="1219675" y="179534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EF06152-AB1B-4350-86E4-8DF6C6F03AE1}"/>
              </a:ext>
            </a:extLst>
          </p:cNvPr>
          <p:cNvSpPr txBox="1"/>
          <p:nvPr/>
        </p:nvSpPr>
        <p:spPr>
          <a:xfrm>
            <a:off x="971209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CB74735-1524-474F-BF86-E38AEB7889EC}"/>
              </a:ext>
            </a:extLst>
          </p:cNvPr>
          <p:cNvCxnSpPr>
            <a:cxnSpLocks/>
          </p:cNvCxnSpPr>
          <p:nvPr/>
        </p:nvCxnSpPr>
        <p:spPr bwMode="auto">
          <a:xfrm flipH="1">
            <a:off x="157352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F94E7D3-E833-4340-91FC-131FF26410CA}"/>
              </a:ext>
            </a:extLst>
          </p:cNvPr>
          <p:cNvCxnSpPr/>
          <p:nvPr/>
        </p:nvCxnSpPr>
        <p:spPr bwMode="auto">
          <a:xfrm flipH="1">
            <a:off x="1485900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/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5833D73-7C10-4D8C-AAA6-D9C3BEE2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/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EE84047-9D03-43F2-B295-DD03DF3FC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40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楕円 14">
            <a:extLst>
              <a:ext uri="{FF2B5EF4-FFF2-40B4-BE49-F238E27FC236}">
                <a16:creationId xmlns:a16="http://schemas.microsoft.com/office/drawing/2014/main" id="{20FCB433-112C-4587-809B-64C3E3C367BC}"/>
              </a:ext>
            </a:extLst>
          </p:cNvPr>
          <p:cNvSpPr/>
          <p:nvPr/>
        </p:nvSpPr>
        <p:spPr bwMode="auto">
          <a:xfrm>
            <a:off x="3273448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A13603C-55D6-4F11-BE69-6AB59731FCFF}"/>
              </a:ext>
            </a:extLst>
          </p:cNvPr>
          <p:cNvSpPr/>
          <p:nvPr/>
        </p:nvSpPr>
        <p:spPr bwMode="auto">
          <a:xfrm>
            <a:off x="3166451" y="3017520"/>
            <a:ext cx="210248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E857353-1F19-49D7-9695-F67BCCD812D5}"/>
              </a:ext>
            </a:extLst>
          </p:cNvPr>
          <p:cNvSpPr txBox="1"/>
          <p:nvPr/>
        </p:nvSpPr>
        <p:spPr>
          <a:xfrm>
            <a:off x="3730646" y="130302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0DF261E-5242-430E-B497-5807DF97ED11}"/>
              </a:ext>
            </a:extLst>
          </p:cNvPr>
          <p:cNvSpPr txBox="1"/>
          <p:nvPr/>
        </p:nvSpPr>
        <p:spPr>
          <a:xfrm>
            <a:off x="3588385" y="3006923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8BE911E5-95F9-4BD2-91B3-7E836820F879}"/>
              </a:ext>
            </a:extLst>
          </p:cNvPr>
          <p:cNvSpPr/>
          <p:nvPr/>
        </p:nvSpPr>
        <p:spPr bwMode="auto">
          <a:xfrm>
            <a:off x="394305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20599C72-138E-4A3F-8412-F67A55E8E83B}"/>
              </a:ext>
            </a:extLst>
          </p:cNvPr>
          <p:cNvSpPr/>
          <p:nvPr/>
        </p:nvSpPr>
        <p:spPr bwMode="auto">
          <a:xfrm>
            <a:off x="4616495" y="2103120"/>
            <a:ext cx="411480" cy="41148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72214EF2-647E-482E-A5B2-F6BCE943A4B1}"/>
              </a:ext>
            </a:extLst>
          </p:cNvPr>
          <p:cNvCxnSpPr/>
          <p:nvPr/>
        </p:nvCxnSpPr>
        <p:spPr bwMode="auto">
          <a:xfrm flipH="1">
            <a:off x="3434717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/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218D75A-6E67-4964-BF2F-63D2D7C1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9" y="2580203"/>
                <a:ext cx="37721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5667207-CF15-4712-80DE-B1267A434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1708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C061C03-2CC0-492F-A6B0-620054D204EB}"/>
              </a:ext>
            </a:extLst>
          </p:cNvPr>
          <p:cNvCxnSpPr/>
          <p:nvPr/>
        </p:nvCxnSpPr>
        <p:spPr bwMode="auto">
          <a:xfrm flipH="1">
            <a:off x="4774079" y="2514600"/>
            <a:ext cx="1" cy="4923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/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FD5E659A-E840-4CFC-BE41-4532E68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46" y="2580203"/>
                <a:ext cx="57791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/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D5B027AE-8912-41E5-9810-6E9DD062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19" y="2595443"/>
                <a:ext cx="39760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楕円 32">
            <a:extLst>
              <a:ext uri="{FF2B5EF4-FFF2-40B4-BE49-F238E27FC236}">
                <a16:creationId xmlns:a16="http://schemas.microsoft.com/office/drawing/2014/main" id="{70003C31-9D14-4B47-A7A1-D46E9C31CF72}"/>
              </a:ext>
            </a:extLst>
          </p:cNvPr>
          <p:cNvSpPr/>
          <p:nvPr/>
        </p:nvSpPr>
        <p:spPr bwMode="auto">
          <a:xfrm>
            <a:off x="646116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98C7C44E-DA1D-410E-99C1-655D304D28C7}"/>
              </a:ext>
            </a:extLst>
          </p:cNvPr>
          <p:cNvSpPr/>
          <p:nvPr/>
        </p:nvSpPr>
        <p:spPr bwMode="auto">
          <a:xfrm>
            <a:off x="646116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89AB618C-C398-4F34-B941-930A155A86BD}"/>
              </a:ext>
            </a:extLst>
          </p:cNvPr>
          <p:cNvSpPr/>
          <p:nvPr/>
        </p:nvSpPr>
        <p:spPr bwMode="auto">
          <a:xfrm>
            <a:off x="646116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楕円 35">
            <a:extLst>
              <a:ext uri="{FF2B5EF4-FFF2-40B4-BE49-F238E27FC236}">
                <a16:creationId xmlns:a16="http://schemas.microsoft.com/office/drawing/2014/main" id="{9288B2E7-4B88-4BAA-9EBE-E0CBCA9D6F45}"/>
              </a:ext>
            </a:extLst>
          </p:cNvPr>
          <p:cNvSpPr/>
          <p:nvPr/>
        </p:nvSpPr>
        <p:spPr bwMode="auto">
          <a:xfrm>
            <a:off x="70145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9E987EB2-BA3C-4352-8C01-9AC42AEB2103}"/>
              </a:ext>
            </a:extLst>
          </p:cNvPr>
          <p:cNvSpPr/>
          <p:nvPr/>
        </p:nvSpPr>
        <p:spPr bwMode="auto">
          <a:xfrm>
            <a:off x="70145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1C2BC136-5677-4A48-808E-43E009DB2F7D}"/>
              </a:ext>
            </a:extLst>
          </p:cNvPr>
          <p:cNvSpPr/>
          <p:nvPr/>
        </p:nvSpPr>
        <p:spPr bwMode="auto">
          <a:xfrm>
            <a:off x="70145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2B3F672A-892C-4129-A3CA-9DA3CFA3C072}"/>
              </a:ext>
            </a:extLst>
          </p:cNvPr>
          <p:cNvSpPr/>
          <p:nvPr/>
        </p:nvSpPr>
        <p:spPr bwMode="auto">
          <a:xfrm>
            <a:off x="7558441" y="2118357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E1DA2BB8-8482-4D1E-B2A1-45FD38A3360C}"/>
              </a:ext>
            </a:extLst>
          </p:cNvPr>
          <p:cNvSpPr/>
          <p:nvPr/>
        </p:nvSpPr>
        <p:spPr bwMode="auto">
          <a:xfrm>
            <a:off x="75584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1E25CAA-FAE9-43E3-B4F2-319244AD92FA}"/>
              </a:ext>
            </a:extLst>
          </p:cNvPr>
          <p:cNvSpPr/>
          <p:nvPr/>
        </p:nvSpPr>
        <p:spPr bwMode="auto">
          <a:xfrm>
            <a:off x="7558441" y="129390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ECD0C04-5C25-474E-826E-28C4CB7FB959}"/>
              </a:ext>
            </a:extLst>
          </p:cNvPr>
          <p:cNvCxnSpPr>
            <a:stCxn id="35" idx="6"/>
            <a:endCxn id="38" idx="2"/>
          </p:cNvCxnSpPr>
          <p:nvPr/>
        </p:nvCxnSpPr>
        <p:spPr bwMode="auto">
          <a:xfrm>
            <a:off x="6735481" y="143106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1E1D84DB-39EA-4621-97FD-7943B9622F24}"/>
              </a:ext>
            </a:extLst>
          </p:cNvPr>
          <p:cNvCxnSpPr>
            <a:stCxn id="34" idx="6"/>
            <a:endCxn id="38" idx="2"/>
          </p:cNvCxnSpPr>
          <p:nvPr/>
        </p:nvCxnSpPr>
        <p:spPr bwMode="auto">
          <a:xfrm flipV="1"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147BB082-640A-4CE9-AA76-F8C6F0696D69}"/>
              </a:ext>
            </a:extLst>
          </p:cNvPr>
          <p:cNvCxnSpPr>
            <a:stCxn id="33" idx="6"/>
            <a:endCxn id="38" idx="2"/>
          </p:cNvCxnSpPr>
          <p:nvPr/>
        </p:nvCxnSpPr>
        <p:spPr bwMode="auto">
          <a:xfrm flipV="1"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71555820-8FA8-433E-B83B-A48F2A1124DE}"/>
              </a:ext>
            </a:extLst>
          </p:cNvPr>
          <p:cNvCxnSpPr>
            <a:stCxn id="33" idx="6"/>
            <a:endCxn id="36" idx="2"/>
          </p:cNvCxnSpPr>
          <p:nvPr/>
        </p:nvCxnSpPr>
        <p:spPr bwMode="auto">
          <a:xfrm>
            <a:off x="6735481" y="2255517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056A3740-FC15-4B82-9EC7-067FDBD9B29D}"/>
              </a:ext>
            </a:extLst>
          </p:cNvPr>
          <p:cNvCxnSpPr>
            <a:stCxn id="34" idx="6"/>
            <a:endCxn id="36" idx="2"/>
          </p:cNvCxnSpPr>
          <p:nvPr/>
        </p:nvCxnSpPr>
        <p:spPr bwMode="auto">
          <a:xfrm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EB976D05-A4DE-4F04-BFA5-4CCDBFD20DA9}"/>
              </a:ext>
            </a:extLst>
          </p:cNvPr>
          <p:cNvCxnSpPr>
            <a:stCxn id="35" idx="6"/>
            <a:endCxn id="36" idx="2"/>
          </p:cNvCxnSpPr>
          <p:nvPr/>
        </p:nvCxnSpPr>
        <p:spPr bwMode="auto">
          <a:xfrm>
            <a:off x="6735481" y="1431068"/>
            <a:ext cx="27906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2B138FD8-0244-4E2F-855E-E6AD88D76519}"/>
              </a:ext>
            </a:extLst>
          </p:cNvPr>
          <p:cNvCxnSpPr>
            <a:stCxn id="34" idx="6"/>
            <a:endCxn id="37" idx="2"/>
          </p:cNvCxnSpPr>
          <p:nvPr/>
        </p:nvCxnSpPr>
        <p:spPr bwMode="auto">
          <a:xfrm>
            <a:off x="6735481" y="1842548"/>
            <a:ext cx="27906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D912048E-0809-4326-A4A4-C79F7B8C37F1}"/>
              </a:ext>
            </a:extLst>
          </p:cNvPr>
          <p:cNvCxnSpPr>
            <a:stCxn id="36" idx="6"/>
            <a:endCxn id="39" idx="2"/>
          </p:cNvCxnSpPr>
          <p:nvPr/>
        </p:nvCxnSpPr>
        <p:spPr bwMode="auto">
          <a:xfrm>
            <a:off x="7288861" y="2255517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CB82821F-F815-4BEC-AF23-1403C8AAC79F}"/>
              </a:ext>
            </a:extLst>
          </p:cNvPr>
          <p:cNvCxnSpPr>
            <a:stCxn id="36" idx="6"/>
            <a:endCxn id="40" idx="2"/>
          </p:cNvCxnSpPr>
          <p:nvPr/>
        </p:nvCxnSpPr>
        <p:spPr bwMode="auto">
          <a:xfrm flipV="1"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C059AE3A-F5F6-4BD1-99AE-CBA067CC075F}"/>
              </a:ext>
            </a:extLst>
          </p:cNvPr>
          <p:cNvCxnSpPr>
            <a:stCxn id="36" idx="6"/>
            <a:endCxn id="41" idx="2"/>
          </p:cNvCxnSpPr>
          <p:nvPr/>
        </p:nvCxnSpPr>
        <p:spPr bwMode="auto">
          <a:xfrm flipV="1">
            <a:off x="7288861" y="1431068"/>
            <a:ext cx="269580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0A31EE9-E244-435A-B5E1-9DA454E3062F}"/>
              </a:ext>
            </a:extLst>
          </p:cNvPr>
          <p:cNvCxnSpPr>
            <a:stCxn id="38" idx="6"/>
            <a:endCxn id="41" idx="2"/>
          </p:cNvCxnSpPr>
          <p:nvPr/>
        </p:nvCxnSpPr>
        <p:spPr bwMode="auto">
          <a:xfrm>
            <a:off x="7288861" y="143106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909809CF-970F-447B-8B08-D128310272EF}"/>
              </a:ext>
            </a:extLst>
          </p:cNvPr>
          <p:cNvCxnSpPr>
            <a:stCxn id="38" idx="6"/>
            <a:endCxn id="40" idx="2"/>
          </p:cNvCxnSpPr>
          <p:nvPr/>
        </p:nvCxnSpPr>
        <p:spPr bwMode="auto">
          <a:xfrm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C9290AD-78BA-49A5-B5CB-7E903E43EA36}"/>
              </a:ext>
            </a:extLst>
          </p:cNvPr>
          <p:cNvCxnSpPr>
            <a:stCxn id="37" idx="6"/>
            <a:endCxn id="40" idx="2"/>
          </p:cNvCxnSpPr>
          <p:nvPr/>
        </p:nvCxnSpPr>
        <p:spPr bwMode="auto">
          <a:xfrm>
            <a:off x="72888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26FD653-6325-4972-902D-88286864AF3A}"/>
              </a:ext>
            </a:extLst>
          </p:cNvPr>
          <p:cNvCxnSpPr>
            <a:stCxn id="37" idx="6"/>
            <a:endCxn id="41" idx="2"/>
          </p:cNvCxnSpPr>
          <p:nvPr/>
        </p:nvCxnSpPr>
        <p:spPr bwMode="auto">
          <a:xfrm flipV="1">
            <a:off x="72888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95A41839-1076-4199-98AB-FDF100F30F75}"/>
              </a:ext>
            </a:extLst>
          </p:cNvPr>
          <p:cNvCxnSpPr>
            <a:stCxn id="37" idx="6"/>
            <a:endCxn id="39" idx="2"/>
          </p:cNvCxnSpPr>
          <p:nvPr/>
        </p:nvCxnSpPr>
        <p:spPr bwMode="auto">
          <a:xfrm>
            <a:off x="72888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FF53181C-8E44-4D5D-BF23-0886CAAAD781}"/>
              </a:ext>
            </a:extLst>
          </p:cNvPr>
          <p:cNvCxnSpPr>
            <a:cxnSpLocks/>
            <a:stCxn id="41" idx="6"/>
            <a:endCxn id="85" idx="2"/>
          </p:cNvCxnSpPr>
          <p:nvPr/>
        </p:nvCxnSpPr>
        <p:spPr bwMode="auto">
          <a:xfrm>
            <a:off x="7832761" y="1431068"/>
            <a:ext cx="26958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66A55B31-0799-488F-A615-DA603158D32B}"/>
              </a:ext>
            </a:extLst>
          </p:cNvPr>
          <p:cNvCxnSpPr>
            <a:cxnSpLocks/>
            <a:stCxn id="40" idx="6"/>
            <a:endCxn id="85" idx="2"/>
          </p:cNvCxnSpPr>
          <p:nvPr/>
        </p:nvCxnSpPr>
        <p:spPr bwMode="auto">
          <a:xfrm>
            <a:off x="78327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DF16FDB9-FE22-4B4F-AD82-9CC69C9C97BD}"/>
              </a:ext>
            </a:extLst>
          </p:cNvPr>
          <p:cNvCxnSpPr>
            <a:cxnSpLocks/>
            <a:stCxn id="39" idx="6"/>
            <a:endCxn id="85" idx="2"/>
          </p:cNvCxnSpPr>
          <p:nvPr/>
        </p:nvCxnSpPr>
        <p:spPr bwMode="auto">
          <a:xfrm flipV="1">
            <a:off x="7832761" y="1842548"/>
            <a:ext cx="26958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5DBE9F1A-9E02-483D-AB3E-3C62CEC4F08E}"/>
              </a:ext>
            </a:extLst>
          </p:cNvPr>
          <p:cNvSpPr/>
          <p:nvPr/>
        </p:nvSpPr>
        <p:spPr bwMode="auto">
          <a:xfrm rot="5400000">
            <a:off x="5291675" y="1693203"/>
            <a:ext cx="1500825" cy="30365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01" name="グループ化 100">
            <a:extLst>
              <a:ext uri="{FF2B5EF4-FFF2-40B4-BE49-F238E27FC236}">
                <a16:creationId xmlns:a16="http://schemas.microsoft.com/office/drawing/2014/main" id="{6BCC66C9-2B2D-4BF6-AF5B-4335AAFCEFD0}"/>
              </a:ext>
            </a:extLst>
          </p:cNvPr>
          <p:cNvGrpSpPr/>
          <p:nvPr/>
        </p:nvGrpSpPr>
        <p:grpSpPr>
          <a:xfrm>
            <a:off x="6073140" y="1431068"/>
            <a:ext cx="388021" cy="830580"/>
            <a:chOff x="6187902" y="1431068"/>
            <a:chExt cx="273259" cy="830580"/>
          </a:xfrm>
        </p:grpSpPr>
        <p:cxnSp>
          <p:nvCxnSpPr>
            <p:cNvPr id="79" name="直線矢印コネクタ 78">
              <a:extLst>
                <a:ext uri="{FF2B5EF4-FFF2-40B4-BE49-F238E27FC236}">
                  <a16:creationId xmlns:a16="http://schemas.microsoft.com/office/drawing/2014/main" id="{9B82F046-192E-46CE-9E40-53E823998B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線矢印コネクタ 79">
              <a:extLst>
                <a:ext uri="{FF2B5EF4-FFF2-40B4-BE49-F238E27FC236}">
                  <a16:creationId xmlns:a16="http://schemas.microsoft.com/office/drawing/2014/main" id="{BA86E5E6-4709-4A1B-9FE9-3206C7D348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D6F193B8-994F-41B2-9CC2-B095BFEEB4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楕円 84">
            <a:extLst>
              <a:ext uri="{FF2B5EF4-FFF2-40B4-BE49-F238E27FC236}">
                <a16:creationId xmlns:a16="http://schemas.microsoft.com/office/drawing/2014/main" id="{4531AC14-5657-494B-98C3-F6831EF92A37}"/>
              </a:ext>
            </a:extLst>
          </p:cNvPr>
          <p:cNvSpPr/>
          <p:nvPr/>
        </p:nvSpPr>
        <p:spPr bwMode="auto">
          <a:xfrm>
            <a:off x="8102341" y="1705388"/>
            <a:ext cx="274320" cy="2743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A77EDB59-1CB8-4098-B595-D01AA018C2A8}"/>
              </a:ext>
            </a:extLst>
          </p:cNvPr>
          <p:cNvSpPr/>
          <p:nvPr/>
        </p:nvSpPr>
        <p:spPr bwMode="auto">
          <a:xfrm rot="5400000">
            <a:off x="8174362" y="1965962"/>
            <a:ext cx="984645" cy="27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35FF198B-B9CA-48A1-BDE4-57429B5A75F7}"/>
              </a:ext>
            </a:extLst>
          </p:cNvPr>
          <p:cNvCxnSpPr>
            <a:cxnSpLocks/>
            <a:stCxn id="85" idx="6"/>
          </p:cNvCxnSpPr>
          <p:nvPr/>
        </p:nvCxnSpPr>
        <p:spPr bwMode="auto">
          <a:xfrm>
            <a:off x="8376661" y="1842548"/>
            <a:ext cx="2695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CC2FB9A-19C2-402F-A6AF-AB0ABE3A0B6D}"/>
              </a:ext>
            </a:extLst>
          </p:cNvPr>
          <p:cNvSpPr/>
          <p:nvPr/>
        </p:nvSpPr>
        <p:spPr bwMode="auto">
          <a:xfrm>
            <a:off x="5919594" y="2595440"/>
            <a:ext cx="2884251" cy="2632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48E67B65-4E48-4B69-8F88-1A567955EE75}"/>
              </a:ext>
            </a:extLst>
          </p:cNvPr>
          <p:cNvSpPr/>
          <p:nvPr/>
        </p:nvSpPr>
        <p:spPr bwMode="auto">
          <a:xfrm>
            <a:off x="5928714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79C31AA-27BE-4DE0-B922-D843C42FFD49}"/>
              </a:ext>
            </a:extLst>
          </p:cNvPr>
          <p:cNvSpPr/>
          <p:nvPr/>
        </p:nvSpPr>
        <p:spPr bwMode="auto">
          <a:xfrm>
            <a:off x="8537090" y="2529837"/>
            <a:ext cx="259187" cy="1509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71A3F259-5992-4DBD-A8AE-282ED3A63C17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 bwMode="auto">
          <a:xfrm>
            <a:off x="6735481" y="1431068"/>
            <a:ext cx="279060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0E79D2DF-9721-479A-9EE3-D5430E8A9125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 bwMode="auto">
          <a:xfrm flipV="1">
            <a:off x="6735481" y="1842548"/>
            <a:ext cx="279060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A3691938-74A0-4ED6-ADD5-EDBEBCB666FA}"/>
              </a:ext>
            </a:extLst>
          </p:cNvPr>
          <p:cNvSpPr txBox="1"/>
          <p:nvPr/>
        </p:nvSpPr>
        <p:spPr>
          <a:xfrm>
            <a:off x="6794520" y="2573162"/>
            <a:ext cx="1120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フリーフォーム: 図形 110">
            <a:extLst>
              <a:ext uri="{FF2B5EF4-FFF2-40B4-BE49-F238E27FC236}">
                <a16:creationId xmlns:a16="http://schemas.microsoft.com/office/drawing/2014/main" id="{6482B2A6-C9A5-4CAD-BBFB-FD791106F250}"/>
              </a:ext>
            </a:extLst>
          </p:cNvPr>
          <p:cNvSpPr/>
          <p:nvPr/>
        </p:nvSpPr>
        <p:spPr bwMode="auto">
          <a:xfrm>
            <a:off x="5813217" y="1104900"/>
            <a:ext cx="170029" cy="1760220"/>
          </a:xfrm>
          <a:custGeom>
            <a:avLst/>
            <a:gdLst>
              <a:gd name="connsiteX0" fmla="*/ 63304 w 126025"/>
              <a:gd name="connsiteY0" fmla="*/ 0 h 1760220"/>
              <a:gd name="connsiteX1" fmla="*/ 124264 w 126025"/>
              <a:gd name="connsiteY1" fmla="*/ 510540 h 1760220"/>
              <a:gd name="connsiteX2" fmla="*/ 2344 w 126025"/>
              <a:gd name="connsiteY2" fmla="*/ 1287780 h 1760220"/>
              <a:gd name="connsiteX3" fmla="*/ 55684 w 126025"/>
              <a:gd name="connsiteY3" fmla="*/ 1760220 h 1760220"/>
              <a:gd name="connsiteX0" fmla="*/ 61444 w 124165"/>
              <a:gd name="connsiteY0" fmla="*/ 0 h 1760220"/>
              <a:gd name="connsiteX1" fmla="*/ 122404 w 124165"/>
              <a:gd name="connsiteY1" fmla="*/ 510540 h 1760220"/>
              <a:gd name="connsiteX2" fmla="*/ 484 w 124165"/>
              <a:gd name="connsiteY2" fmla="*/ 1287780 h 1760220"/>
              <a:gd name="connsiteX3" fmla="*/ 84304 w 124165"/>
              <a:gd name="connsiteY3" fmla="*/ 1760220 h 1760220"/>
              <a:gd name="connsiteX0" fmla="*/ 23344 w 122559"/>
              <a:gd name="connsiteY0" fmla="*/ 0 h 1760220"/>
              <a:gd name="connsiteX1" fmla="*/ 122404 w 122559"/>
              <a:gd name="connsiteY1" fmla="*/ 510540 h 1760220"/>
              <a:gd name="connsiteX2" fmla="*/ 484 w 122559"/>
              <a:gd name="connsiteY2" fmla="*/ 1287780 h 1760220"/>
              <a:gd name="connsiteX3" fmla="*/ 84304 w 122559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1054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69697 w 147503"/>
              <a:gd name="connsiteY0" fmla="*/ 0 h 1760220"/>
              <a:gd name="connsiteX1" fmla="*/ 145897 w 147503"/>
              <a:gd name="connsiteY1" fmla="*/ 525780 h 1760220"/>
              <a:gd name="connsiteX2" fmla="*/ 1117 w 147503"/>
              <a:gd name="connsiteY2" fmla="*/ 1287780 h 1760220"/>
              <a:gd name="connsiteX3" fmla="*/ 84937 w 147503"/>
              <a:gd name="connsiteY3" fmla="*/ 1760220 h 1760220"/>
              <a:gd name="connsiteX0" fmla="*/ 69064 w 124920"/>
              <a:gd name="connsiteY0" fmla="*/ 0 h 1760220"/>
              <a:gd name="connsiteX1" fmla="*/ 122404 w 124920"/>
              <a:gd name="connsiteY1" fmla="*/ 563880 h 1760220"/>
              <a:gd name="connsiteX2" fmla="*/ 484 w 124920"/>
              <a:gd name="connsiteY2" fmla="*/ 1287780 h 1760220"/>
              <a:gd name="connsiteX3" fmla="*/ 84304 w 124920"/>
              <a:gd name="connsiteY3" fmla="*/ 1760220 h 1760220"/>
              <a:gd name="connsiteX0" fmla="*/ 114579 w 173117"/>
              <a:gd name="connsiteY0" fmla="*/ 0 h 1760220"/>
              <a:gd name="connsiteX1" fmla="*/ 167919 w 173117"/>
              <a:gd name="connsiteY1" fmla="*/ 563880 h 1760220"/>
              <a:gd name="connsiteX2" fmla="*/ 279 w 173117"/>
              <a:gd name="connsiteY2" fmla="*/ 1287780 h 1760220"/>
              <a:gd name="connsiteX3" fmla="*/ 129819 w 173117"/>
              <a:gd name="connsiteY3" fmla="*/ 1760220 h 1760220"/>
              <a:gd name="connsiteX0" fmla="*/ 91795 w 148948"/>
              <a:gd name="connsiteY0" fmla="*/ 0 h 1760220"/>
              <a:gd name="connsiteX1" fmla="*/ 145135 w 148948"/>
              <a:gd name="connsiteY1" fmla="*/ 563880 h 1760220"/>
              <a:gd name="connsiteX2" fmla="*/ 355 w 148948"/>
              <a:gd name="connsiteY2" fmla="*/ 1287780 h 1760220"/>
              <a:gd name="connsiteX3" fmla="*/ 107035 w 148948"/>
              <a:gd name="connsiteY3" fmla="*/ 1760220 h 1760220"/>
              <a:gd name="connsiteX0" fmla="*/ 92282 w 171057"/>
              <a:gd name="connsiteY0" fmla="*/ 0 h 1760220"/>
              <a:gd name="connsiteX1" fmla="*/ 168482 w 171057"/>
              <a:gd name="connsiteY1" fmla="*/ 563880 h 1760220"/>
              <a:gd name="connsiteX2" fmla="*/ 842 w 171057"/>
              <a:gd name="connsiteY2" fmla="*/ 1287780 h 1760220"/>
              <a:gd name="connsiteX3" fmla="*/ 107522 w 171057"/>
              <a:gd name="connsiteY3" fmla="*/ 1760220 h 1760220"/>
              <a:gd name="connsiteX0" fmla="*/ 77042 w 170029"/>
              <a:gd name="connsiteY0" fmla="*/ 0 h 1760220"/>
              <a:gd name="connsiteX1" fmla="*/ 168482 w 170029"/>
              <a:gd name="connsiteY1" fmla="*/ 563880 h 1760220"/>
              <a:gd name="connsiteX2" fmla="*/ 842 w 170029"/>
              <a:gd name="connsiteY2" fmla="*/ 1287780 h 1760220"/>
              <a:gd name="connsiteX3" fmla="*/ 107522 w 170029"/>
              <a:gd name="connsiteY3" fmla="*/ 176022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29" h="1760220">
                <a:moveTo>
                  <a:pt x="77042" y="0"/>
                </a:moveTo>
                <a:cubicBezTo>
                  <a:pt x="112602" y="147955"/>
                  <a:pt x="181182" y="349250"/>
                  <a:pt x="168482" y="563880"/>
                </a:cubicBezTo>
                <a:cubicBezTo>
                  <a:pt x="155782" y="778510"/>
                  <a:pt x="11002" y="1088390"/>
                  <a:pt x="842" y="1287780"/>
                </a:cubicBezTo>
                <a:cubicBezTo>
                  <a:pt x="-9318" y="1487170"/>
                  <a:pt x="75137" y="1628140"/>
                  <a:pt x="107522" y="17602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C4B73CAE-F661-42CA-A7DE-46509C516EC3}"/>
              </a:ext>
            </a:extLst>
          </p:cNvPr>
          <p:cNvSpPr/>
          <p:nvPr/>
        </p:nvSpPr>
        <p:spPr bwMode="auto">
          <a:xfrm>
            <a:off x="5882640" y="2819400"/>
            <a:ext cx="2903220" cy="168252"/>
          </a:xfrm>
          <a:custGeom>
            <a:avLst/>
            <a:gdLst>
              <a:gd name="connsiteX0" fmla="*/ 0 w 2903220"/>
              <a:gd name="connsiteY0" fmla="*/ 0 h 168252"/>
              <a:gd name="connsiteX1" fmla="*/ 1417320 w 2903220"/>
              <a:gd name="connsiteY1" fmla="*/ 167640 h 168252"/>
              <a:gd name="connsiteX2" fmla="*/ 2903220 w 2903220"/>
              <a:gd name="connsiteY2" fmla="*/ 45720 h 1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3220" h="168252">
                <a:moveTo>
                  <a:pt x="0" y="0"/>
                </a:moveTo>
                <a:cubicBezTo>
                  <a:pt x="466725" y="80010"/>
                  <a:pt x="933450" y="160020"/>
                  <a:pt x="1417320" y="167640"/>
                </a:cubicBezTo>
                <a:cubicBezTo>
                  <a:pt x="1901190" y="175260"/>
                  <a:pt x="2402205" y="110490"/>
                  <a:pt x="2903220" y="4572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5" name="フリーフォーム: 図形 114">
            <a:extLst>
              <a:ext uri="{FF2B5EF4-FFF2-40B4-BE49-F238E27FC236}">
                <a16:creationId xmlns:a16="http://schemas.microsoft.com/office/drawing/2014/main" id="{7D05F032-22C2-472B-B2CC-DA8C432DA19A}"/>
              </a:ext>
            </a:extLst>
          </p:cNvPr>
          <p:cNvSpPr/>
          <p:nvPr/>
        </p:nvSpPr>
        <p:spPr bwMode="auto">
          <a:xfrm>
            <a:off x="8750930" y="1607820"/>
            <a:ext cx="134826" cy="1264920"/>
          </a:xfrm>
          <a:custGeom>
            <a:avLst/>
            <a:gdLst>
              <a:gd name="connsiteX0" fmla="*/ 50170 w 134826"/>
              <a:gd name="connsiteY0" fmla="*/ 1264920 h 1264920"/>
              <a:gd name="connsiteX1" fmla="*/ 133990 w 134826"/>
              <a:gd name="connsiteY1" fmla="*/ 822960 h 1264920"/>
              <a:gd name="connsiteX2" fmla="*/ 4450 w 134826"/>
              <a:gd name="connsiteY2" fmla="*/ 403860 h 1264920"/>
              <a:gd name="connsiteX3" fmla="*/ 42550 w 134826"/>
              <a:gd name="connsiteY3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26" h="1264920">
                <a:moveTo>
                  <a:pt x="50170" y="1264920"/>
                </a:moveTo>
                <a:cubicBezTo>
                  <a:pt x="95890" y="1115695"/>
                  <a:pt x="141610" y="966470"/>
                  <a:pt x="133990" y="822960"/>
                </a:cubicBezTo>
                <a:cubicBezTo>
                  <a:pt x="126370" y="679450"/>
                  <a:pt x="19690" y="541020"/>
                  <a:pt x="4450" y="403860"/>
                </a:cubicBezTo>
                <a:cubicBezTo>
                  <a:pt x="-10790" y="266700"/>
                  <a:pt x="15880" y="133350"/>
                  <a:pt x="42550" y="0"/>
                </a:cubicBez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53F61519-DAE4-4EAB-B08C-FA389AC280C2}"/>
              </a:ext>
            </a:extLst>
          </p:cNvPr>
          <p:cNvSpPr/>
          <p:nvPr/>
        </p:nvSpPr>
        <p:spPr bwMode="auto">
          <a:xfrm>
            <a:off x="648496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07387B8E-D0E1-4C2E-BDB0-04C4C536F06C}"/>
              </a:ext>
            </a:extLst>
          </p:cNvPr>
          <p:cNvSpPr/>
          <p:nvPr/>
        </p:nvSpPr>
        <p:spPr bwMode="auto">
          <a:xfrm>
            <a:off x="648496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2623C33C-BD15-4990-8BF1-CDFF2B4CD6EF}"/>
              </a:ext>
            </a:extLst>
          </p:cNvPr>
          <p:cNvSpPr/>
          <p:nvPr/>
        </p:nvSpPr>
        <p:spPr bwMode="auto">
          <a:xfrm>
            <a:off x="648496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135A33B7-1252-433A-BBD8-6E1F3DF0D8FD}"/>
              </a:ext>
            </a:extLst>
          </p:cNvPr>
          <p:cNvSpPr/>
          <p:nvPr/>
        </p:nvSpPr>
        <p:spPr bwMode="auto">
          <a:xfrm>
            <a:off x="70383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0" name="楕円 119">
            <a:extLst>
              <a:ext uri="{FF2B5EF4-FFF2-40B4-BE49-F238E27FC236}">
                <a16:creationId xmlns:a16="http://schemas.microsoft.com/office/drawing/2014/main" id="{7F0072AA-4E6B-477A-B556-7E1063159841}"/>
              </a:ext>
            </a:extLst>
          </p:cNvPr>
          <p:cNvSpPr/>
          <p:nvPr/>
        </p:nvSpPr>
        <p:spPr bwMode="auto">
          <a:xfrm>
            <a:off x="70383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楕円 120">
            <a:extLst>
              <a:ext uri="{FF2B5EF4-FFF2-40B4-BE49-F238E27FC236}">
                <a16:creationId xmlns:a16="http://schemas.microsoft.com/office/drawing/2014/main" id="{EB8547C2-A3A6-4075-8278-5245B0662757}"/>
              </a:ext>
            </a:extLst>
          </p:cNvPr>
          <p:cNvSpPr/>
          <p:nvPr/>
        </p:nvSpPr>
        <p:spPr bwMode="auto">
          <a:xfrm>
            <a:off x="70383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2" name="楕円 121">
            <a:extLst>
              <a:ext uri="{FF2B5EF4-FFF2-40B4-BE49-F238E27FC236}">
                <a16:creationId xmlns:a16="http://schemas.microsoft.com/office/drawing/2014/main" id="{262A284E-D2BD-4788-ADD3-A98A1F97B0F0}"/>
              </a:ext>
            </a:extLst>
          </p:cNvPr>
          <p:cNvSpPr/>
          <p:nvPr/>
        </p:nvSpPr>
        <p:spPr bwMode="auto">
          <a:xfrm>
            <a:off x="7582246" y="434528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3" name="楕円 122">
            <a:extLst>
              <a:ext uri="{FF2B5EF4-FFF2-40B4-BE49-F238E27FC236}">
                <a16:creationId xmlns:a16="http://schemas.microsoft.com/office/drawing/2014/main" id="{7A4B0B3E-F130-4D5A-A703-16CDADBADFC5}"/>
              </a:ext>
            </a:extLst>
          </p:cNvPr>
          <p:cNvSpPr/>
          <p:nvPr/>
        </p:nvSpPr>
        <p:spPr bwMode="auto">
          <a:xfrm>
            <a:off x="75822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1527D9EA-EEC2-46E9-8C96-A004B4361514}"/>
              </a:ext>
            </a:extLst>
          </p:cNvPr>
          <p:cNvSpPr/>
          <p:nvPr/>
        </p:nvSpPr>
        <p:spPr bwMode="auto">
          <a:xfrm>
            <a:off x="7582246" y="352084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890FF086-750B-4084-A60C-AD33D727E0A2}"/>
              </a:ext>
            </a:extLst>
          </p:cNvPr>
          <p:cNvCxnSpPr>
            <a:stCxn id="118" idx="6"/>
            <a:endCxn id="121" idx="2"/>
          </p:cNvCxnSpPr>
          <p:nvPr/>
        </p:nvCxnSpPr>
        <p:spPr bwMode="auto">
          <a:xfrm>
            <a:off x="6711677" y="363419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3625E37-8097-4C31-8245-B1DD8C4AAC04}"/>
              </a:ext>
            </a:extLst>
          </p:cNvPr>
          <p:cNvCxnSpPr>
            <a:stCxn id="117" idx="6"/>
            <a:endCxn id="121" idx="2"/>
          </p:cNvCxnSpPr>
          <p:nvPr/>
        </p:nvCxnSpPr>
        <p:spPr bwMode="auto">
          <a:xfrm flipV="1"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C58E3A91-711E-4328-AA10-2AE0C6F86222}"/>
              </a:ext>
            </a:extLst>
          </p:cNvPr>
          <p:cNvCxnSpPr>
            <a:stCxn id="116" idx="6"/>
            <a:endCxn id="121" idx="2"/>
          </p:cNvCxnSpPr>
          <p:nvPr/>
        </p:nvCxnSpPr>
        <p:spPr bwMode="auto">
          <a:xfrm flipV="1"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4148C549-0285-45B1-8DE3-6311319894C9}"/>
              </a:ext>
            </a:extLst>
          </p:cNvPr>
          <p:cNvCxnSpPr>
            <a:stCxn id="116" idx="6"/>
            <a:endCxn id="119" idx="2"/>
          </p:cNvCxnSpPr>
          <p:nvPr/>
        </p:nvCxnSpPr>
        <p:spPr bwMode="auto">
          <a:xfrm>
            <a:off x="6711677" y="445864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522724C-7845-4C04-8349-856AC5DEF0F7}"/>
              </a:ext>
            </a:extLst>
          </p:cNvPr>
          <p:cNvCxnSpPr>
            <a:stCxn id="117" idx="6"/>
            <a:endCxn id="119" idx="2"/>
          </p:cNvCxnSpPr>
          <p:nvPr/>
        </p:nvCxnSpPr>
        <p:spPr bwMode="auto">
          <a:xfrm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434A08A4-6819-4441-BF38-FF50C907CADA}"/>
              </a:ext>
            </a:extLst>
          </p:cNvPr>
          <p:cNvCxnSpPr>
            <a:stCxn id="118" idx="6"/>
            <a:endCxn id="119" idx="2"/>
          </p:cNvCxnSpPr>
          <p:nvPr/>
        </p:nvCxnSpPr>
        <p:spPr bwMode="auto">
          <a:xfrm>
            <a:off x="6711677" y="3634196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F7C46C86-1B3C-4055-A180-BD5D6F305982}"/>
              </a:ext>
            </a:extLst>
          </p:cNvPr>
          <p:cNvCxnSpPr>
            <a:stCxn id="117" idx="6"/>
            <a:endCxn id="120" idx="2"/>
          </p:cNvCxnSpPr>
          <p:nvPr/>
        </p:nvCxnSpPr>
        <p:spPr bwMode="auto">
          <a:xfrm>
            <a:off x="6711677" y="4045676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69E5AB06-CADC-45D3-A362-748E8CBD4881}"/>
              </a:ext>
            </a:extLst>
          </p:cNvPr>
          <p:cNvCxnSpPr>
            <a:stCxn id="119" idx="6"/>
            <a:endCxn id="122" idx="2"/>
          </p:cNvCxnSpPr>
          <p:nvPr/>
        </p:nvCxnSpPr>
        <p:spPr bwMode="auto">
          <a:xfrm>
            <a:off x="7265057" y="445864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直線矢印コネクタ 132">
            <a:extLst>
              <a:ext uri="{FF2B5EF4-FFF2-40B4-BE49-F238E27FC236}">
                <a16:creationId xmlns:a16="http://schemas.microsoft.com/office/drawing/2014/main" id="{D5A444B2-9DB3-48F3-A977-82536670580C}"/>
              </a:ext>
            </a:extLst>
          </p:cNvPr>
          <p:cNvCxnSpPr>
            <a:stCxn id="119" idx="6"/>
            <a:endCxn id="123" idx="2"/>
          </p:cNvCxnSpPr>
          <p:nvPr/>
        </p:nvCxnSpPr>
        <p:spPr bwMode="auto">
          <a:xfrm flipV="1"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9139ED9-4649-4C35-B6BF-6E12AE951892}"/>
              </a:ext>
            </a:extLst>
          </p:cNvPr>
          <p:cNvCxnSpPr>
            <a:stCxn id="119" idx="6"/>
            <a:endCxn id="124" idx="2"/>
          </p:cNvCxnSpPr>
          <p:nvPr/>
        </p:nvCxnSpPr>
        <p:spPr bwMode="auto">
          <a:xfrm flipV="1">
            <a:off x="7265057" y="3634196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506B2D97-C44B-4BBE-8D5F-2A91F0CE2493}"/>
              </a:ext>
            </a:extLst>
          </p:cNvPr>
          <p:cNvCxnSpPr>
            <a:stCxn id="121" idx="6"/>
            <a:endCxn id="124" idx="2"/>
          </p:cNvCxnSpPr>
          <p:nvPr/>
        </p:nvCxnSpPr>
        <p:spPr bwMode="auto">
          <a:xfrm>
            <a:off x="7265057" y="363419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0D767D46-EE3F-4C8E-B725-2ACF1AE12A9B}"/>
              </a:ext>
            </a:extLst>
          </p:cNvPr>
          <p:cNvCxnSpPr>
            <a:stCxn id="121" idx="6"/>
            <a:endCxn id="123" idx="2"/>
          </p:cNvCxnSpPr>
          <p:nvPr/>
        </p:nvCxnSpPr>
        <p:spPr bwMode="auto">
          <a:xfrm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1239E76B-0F36-4F64-A43E-83263D91A78F}"/>
              </a:ext>
            </a:extLst>
          </p:cNvPr>
          <p:cNvCxnSpPr>
            <a:stCxn id="120" idx="6"/>
            <a:endCxn id="123" idx="2"/>
          </p:cNvCxnSpPr>
          <p:nvPr/>
        </p:nvCxnSpPr>
        <p:spPr bwMode="auto">
          <a:xfrm>
            <a:off x="72650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6A54BB9D-C2ED-4638-A3F7-C4430BB6B728}"/>
              </a:ext>
            </a:extLst>
          </p:cNvPr>
          <p:cNvCxnSpPr>
            <a:stCxn id="120" idx="6"/>
            <a:endCxn id="124" idx="2"/>
          </p:cNvCxnSpPr>
          <p:nvPr/>
        </p:nvCxnSpPr>
        <p:spPr bwMode="auto">
          <a:xfrm flipV="1">
            <a:off x="72650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3955A60D-034A-48B2-BC51-7EB81E6109A4}"/>
              </a:ext>
            </a:extLst>
          </p:cNvPr>
          <p:cNvCxnSpPr>
            <a:stCxn id="120" idx="6"/>
            <a:endCxn id="122" idx="2"/>
          </p:cNvCxnSpPr>
          <p:nvPr/>
        </p:nvCxnSpPr>
        <p:spPr bwMode="auto">
          <a:xfrm>
            <a:off x="72650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63BFD8B4-2D68-481A-AB82-B49772627F61}"/>
              </a:ext>
            </a:extLst>
          </p:cNvPr>
          <p:cNvCxnSpPr>
            <a:cxnSpLocks/>
            <a:stCxn id="124" idx="6"/>
            <a:endCxn id="148" idx="2"/>
          </p:cNvCxnSpPr>
          <p:nvPr/>
        </p:nvCxnSpPr>
        <p:spPr bwMode="auto">
          <a:xfrm>
            <a:off x="7808957" y="363419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5D4BD40E-1829-47CC-B972-F5DA620ED1D7}"/>
              </a:ext>
            </a:extLst>
          </p:cNvPr>
          <p:cNvCxnSpPr>
            <a:cxnSpLocks/>
            <a:stCxn id="123" idx="6"/>
            <a:endCxn id="148" idx="2"/>
          </p:cNvCxnSpPr>
          <p:nvPr/>
        </p:nvCxnSpPr>
        <p:spPr bwMode="auto">
          <a:xfrm>
            <a:off x="7808957" y="404567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DE91D61-28BA-45EA-9CBD-0832CAC72FB7}"/>
              </a:ext>
            </a:extLst>
          </p:cNvPr>
          <p:cNvCxnSpPr>
            <a:cxnSpLocks/>
            <a:stCxn id="122" idx="6"/>
            <a:endCxn id="148" idx="2"/>
          </p:cNvCxnSpPr>
          <p:nvPr/>
        </p:nvCxnSpPr>
        <p:spPr bwMode="auto">
          <a:xfrm flipV="1">
            <a:off x="7808957" y="404567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48F412F7-55A9-4574-9B33-4CF14C2E5977}"/>
              </a:ext>
            </a:extLst>
          </p:cNvPr>
          <p:cNvSpPr/>
          <p:nvPr/>
        </p:nvSpPr>
        <p:spPr bwMode="auto">
          <a:xfrm rot="5400000">
            <a:off x="5341242" y="3888312"/>
            <a:ext cx="1426282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6678B7A1-66A0-44AC-99D7-02087FB31C56}"/>
              </a:ext>
            </a:extLst>
          </p:cNvPr>
          <p:cNvGrpSpPr/>
          <p:nvPr/>
        </p:nvGrpSpPr>
        <p:grpSpPr>
          <a:xfrm>
            <a:off x="6073140" y="3634195"/>
            <a:ext cx="388021" cy="830580"/>
            <a:chOff x="6187902" y="1431068"/>
            <a:chExt cx="273259" cy="830580"/>
          </a:xfrm>
        </p:grpSpPr>
        <p:cxnSp>
          <p:nvCxnSpPr>
            <p:cNvPr id="145" name="直線矢印コネクタ 144">
              <a:extLst>
                <a:ext uri="{FF2B5EF4-FFF2-40B4-BE49-F238E27FC236}">
                  <a16:creationId xmlns:a16="http://schemas.microsoft.com/office/drawing/2014/main" id="{D43DAB72-33E8-45E2-8478-6DE69A281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43106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6" name="直線矢印コネクタ 145">
              <a:extLst>
                <a:ext uri="{FF2B5EF4-FFF2-40B4-BE49-F238E27FC236}">
                  <a16:creationId xmlns:a16="http://schemas.microsoft.com/office/drawing/2014/main" id="{2359F65C-4092-4900-9817-CE3FA8F4DD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18425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1988B5AD-63B2-4733-B8E5-1EDC294EE4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87902" y="2261648"/>
              <a:ext cx="27325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8" name="楕円 147">
            <a:extLst>
              <a:ext uri="{FF2B5EF4-FFF2-40B4-BE49-F238E27FC236}">
                <a16:creationId xmlns:a16="http://schemas.microsoft.com/office/drawing/2014/main" id="{771D059A-28E8-4865-AECE-292B9F13ABDC}"/>
              </a:ext>
            </a:extLst>
          </p:cNvPr>
          <p:cNvSpPr/>
          <p:nvPr/>
        </p:nvSpPr>
        <p:spPr bwMode="auto">
          <a:xfrm>
            <a:off x="8126146" y="393232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F49A0120-D4EE-421F-B6CF-05AAACE8BAE9}"/>
              </a:ext>
            </a:extLst>
          </p:cNvPr>
          <p:cNvSpPr/>
          <p:nvPr/>
        </p:nvSpPr>
        <p:spPr bwMode="auto">
          <a:xfrm rot="5400000">
            <a:off x="8174362" y="4111502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D6ACB11B-D894-46C1-87F6-EF1BFD9D3B06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8352857" y="4045676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37932DD3-396E-4121-A42D-FB9BC2C0B77D}"/>
              </a:ext>
            </a:extLst>
          </p:cNvPr>
          <p:cNvSpPr/>
          <p:nvPr/>
        </p:nvSpPr>
        <p:spPr bwMode="auto">
          <a:xfrm>
            <a:off x="5911974" y="4740980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2A088692-2CE2-4061-85DF-18DCEE52E035}"/>
              </a:ext>
            </a:extLst>
          </p:cNvPr>
          <p:cNvCxnSpPr>
            <a:cxnSpLocks/>
            <a:stCxn id="118" idx="6"/>
            <a:endCxn id="120" idx="2"/>
          </p:cNvCxnSpPr>
          <p:nvPr/>
        </p:nvCxnSpPr>
        <p:spPr bwMode="auto">
          <a:xfrm>
            <a:off x="6711677" y="3634196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7670F8B9-E19E-4937-9452-07EFAFF97B58}"/>
              </a:ext>
            </a:extLst>
          </p:cNvPr>
          <p:cNvCxnSpPr>
            <a:cxnSpLocks/>
            <a:stCxn id="116" idx="6"/>
            <a:endCxn id="120" idx="2"/>
          </p:cNvCxnSpPr>
          <p:nvPr/>
        </p:nvCxnSpPr>
        <p:spPr bwMode="auto">
          <a:xfrm flipV="1">
            <a:off x="6711677" y="4045676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テキスト ボックス 155">
            <a:extLst>
              <a:ext uri="{FF2B5EF4-FFF2-40B4-BE49-F238E27FC236}">
                <a16:creationId xmlns:a16="http://schemas.microsoft.com/office/drawing/2014/main" id="{1D8CAF5F-0FE2-43D0-9E06-210DCA36F8A0}"/>
              </a:ext>
            </a:extLst>
          </p:cNvPr>
          <p:cNvSpPr txBox="1"/>
          <p:nvPr/>
        </p:nvSpPr>
        <p:spPr>
          <a:xfrm>
            <a:off x="6773840" y="4734091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/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410C0614-1C57-45C9-8447-3621EB74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493" y="3786933"/>
                <a:ext cx="3720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/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テキスト ボックス 160">
                <a:extLst>
                  <a:ext uri="{FF2B5EF4-FFF2-40B4-BE49-F238E27FC236}">
                    <a16:creationId xmlns:a16="http://schemas.microsoft.com/office/drawing/2014/main" id="{C52361B7-3D6E-4F8C-AB6A-F4BAC39D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375063"/>
                <a:ext cx="374590" cy="277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/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テキスト ボックス 161">
                <a:extLst>
                  <a:ext uri="{FF2B5EF4-FFF2-40B4-BE49-F238E27FC236}">
                    <a16:creationId xmlns:a16="http://schemas.microsoft.com/office/drawing/2014/main" id="{52C82990-12DB-43C9-9392-2E7DCF62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3801723"/>
                <a:ext cx="374590" cy="2778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/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テキスト ボックス 162">
                <a:extLst>
                  <a:ext uri="{FF2B5EF4-FFF2-40B4-BE49-F238E27FC236}">
                    <a16:creationId xmlns:a16="http://schemas.microsoft.com/office/drawing/2014/main" id="{9738658C-29A5-4938-AD7D-9EB04005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36" y="4212397"/>
                <a:ext cx="374590" cy="277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楕円 163">
            <a:extLst>
              <a:ext uri="{FF2B5EF4-FFF2-40B4-BE49-F238E27FC236}">
                <a16:creationId xmlns:a16="http://schemas.microsoft.com/office/drawing/2014/main" id="{898AF7D5-2ED8-43CE-9008-5406F7F0D312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5" name="楕円 164">
            <a:extLst>
              <a:ext uri="{FF2B5EF4-FFF2-40B4-BE49-F238E27FC236}">
                <a16:creationId xmlns:a16="http://schemas.microsoft.com/office/drawing/2014/main" id="{77AFF2BC-5A96-4F37-8DA3-0BA7F92D66AD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楕円 165">
            <a:extLst>
              <a:ext uri="{FF2B5EF4-FFF2-40B4-BE49-F238E27FC236}">
                <a16:creationId xmlns:a16="http://schemas.microsoft.com/office/drawing/2014/main" id="{FECA8E5E-A260-43EC-A0E7-46721E043C32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7" name="楕円 166">
            <a:extLst>
              <a:ext uri="{FF2B5EF4-FFF2-40B4-BE49-F238E27FC236}">
                <a16:creationId xmlns:a16="http://schemas.microsoft.com/office/drawing/2014/main" id="{F5769DF4-7BA8-4328-81BC-64C13960C5EB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ACF77500-4EE1-4FD1-BD60-D548341D5EE6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B28533F1-6558-4DAF-B2EF-E5BF37B9318C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FB3F38C7-5A6A-4C48-B3ED-479851665D9E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4C5B0292-993F-4F83-8DE1-B33EB340B77B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0C74E86C-A3DF-473B-82ED-A9CBE57337D4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939F87F-F384-4E35-A9BC-51904AD078B5}"/>
              </a:ext>
            </a:extLst>
          </p:cNvPr>
          <p:cNvCxnSpPr>
            <a:stCxn id="166" idx="6"/>
            <a:endCxn id="16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FE18409D-8F81-4839-AF6A-A08B66EACA8D}"/>
              </a:ext>
            </a:extLst>
          </p:cNvPr>
          <p:cNvCxnSpPr>
            <a:stCxn id="165" idx="6"/>
            <a:endCxn id="16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75C9DD47-63E9-4BAA-9F09-FF5998AEB027}"/>
              </a:ext>
            </a:extLst>
          </p:cNvPr>
          <p:cNvCxnSpPr>
            <a:stCxn id="164" idx="6"/>
            <a:endCxn id="16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A01B641F-DCB0-44FA-8FE4-CE908F631F3E}"/>
              </a:ext>
            </a:extLst>
          </p:cNvPr>
          <p:cNvCxnSpPr>
            <a:stCxn id="164" idx="6"/>
            <a:endCxn id="16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327EF342-999F-42F6-B405-364492F1EE04}"/>
              </a:ext>
            </a:extLst>
          </p:cNvPr>
          <p:cNvCxnSpPr>
            <a:stCxn id="165" idx="6"/>
            <a:endCxn id="16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16C6A8B7-5FC9-439B-B0DB-E9FC98842396}"/>
              </a:ext>
            </a:extLst>
          </p:cNvPr>
          <p:cNvCxnSpPr>
            <a:stCxn id="166" idx="6"/>
            <a:endCxn id="16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4E232E11-2DE8-40D4-A4BE-0B3014984C14}"/>
              </a:ext>
            </a:extLst>
          </p:cNvPr>
          <p:cNvCxnSpPr>
            <a:stCxn id="165" idx="6"/>
            <a:endCxn id="16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0E63E9BC-8055-4373-A76C-8675E6291238}"/>
              </a:ext>
            </a:extLst>
          </p:cNvPr>
          <p:cNvCxnSpPr>
            <a:stCxn id="167" idx="6"/>
            <a:endCxn id="17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EA9BB591-81A8-43E7-8447-E7E61518D882}"/>
              </a:ext>
            </a:extLst>
          </p:cNvPr>
          <p:cNvCxnSpPr>
            <a:stCxn id="167" idx="6"/>
            <a:endCxn id="17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6C6DFA59-73DB-4FAB-BC29-5359F765B005}"/>
              </a:ext>
            </a:extLst>
          </p:cNvPr>
          <p:cNvCxnSpPr>
            <a:stCxn id="167" idx="6"/>
            <a:endCxn id="17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D1466ECF-64FF-443E-9885-FD246F8FF025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E0F75B04-1366-42CE-ABFA-999C82A1DE82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39C016C2-2233-4FD4-ADAB-A284076ECAE7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5E850F67-5971-4192-BEC4-4884CF570DBE}"/>
              </a:ext>
            </a:extLst>
          </p:cNvPr>
          <p:cNvCxnSpPr>
            <a:stCxn id="168" idx="6"/>
            <a:endCxn id="17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DDF6937C-F8F8-4C08-9B14-A83408988608}"/>
              </a:ext>
            </a:extLst>
          </p:cNvPr>
          <p:cNvCxnSpPr>
            <a:stCxn id="168" idx="6"/>
            <a:endCxn id="17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396E747C-B871-4348-8604-AF7F36CB5604}"/>
              </a:ext>
            </a:extLst>
          </p:cNvPr>
          <p:cNvCxnSpPr>
            <a:cxnSpLocks/>
            <a:stCxn id="172" idx="6"/>
            <a:endCxn id="196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3128A59-F45E-4B1F-9585-6B6A9B1A1DE9}"/>
              </a:ext>
            </a:extLst>
          </p:cNvPr>
          <p:cNvCxnSpPr>
            <a:cxnSpLocks/>
            <a:stCxn id="171" idx="6"/>
            <a:endCxn id="196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09880328-0FF6-4539-99D7-3FEE309C15E1}"/>
              </a:ext>
            </a:extLst>
          </p:cNvPr>
          <p:cNvCxnSpPr>
            <a:cxnSpLocks/>
            <a:stCxn id="170" idx="6"/>
            <a:endCxn id="196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FB26427D-AD3C-4819-8EE3-D9D9BB5CD071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1B4C6E15-0CF8-4866-86CF-D7B54138F464}"/>
              </a:ext>
            </a:extLst>
          </p:cNvPr>
          <p:cNvCxnSpPr>
            <a:cxnSpLocks/>
            <a:endCxn id="16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BD570D53-D803-4DBD-B78D-6CD286707D1E}"/>
              </a:ext>
            </a:extLst>
          </p:cNvPr>
          <p:cNvCxnSpPr>
            <a:cxnSpLocks/>
            <a:endCxn id="16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39DE256E-7583-4373-BAEE-6BBBB98A9227}"/>
              </a:ext>
            </a:extLst>
          </p:cNvPr>
          <p:cNvCxnSpPr>
            <a:cxnSpLocks/>
            <a:endCxn id="16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楕円 195">
            <a:extLst>
              <a:ext uri="{FF2B5EF4-FFF2-40B4-BE49-F238E27FC236}">
                <a16:creationId xmlns:a16="http://schemas.microsoft.com/office/drawing/2014/main" id="{9A7F3328-B6E2-4E3F-9EC5-B20046FEB5AF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C33F237D-3589-4317-A929-DD7D3B08C1FF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AB2479A8-66BD-4261-89E5-A05A6DCC3C15}"/>
              </a:ext>
            </a:extLst>
          </p:cNvPr>
          <p:cNvCxnSpPr>
            <a:cxnSpLocks/>
            <a:stCxn id="196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39658B94-9A89-4F52-A746-D1FFF5F4FA33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06C4846F-EF98-4144-8B96-3BE0FAD86845}"/>
              </a:ext>
            </a:extLst>
          </p:cNvPr>
          <p:cNvCxnSpPr>
            <a:cxnSpLocks/>
            <a:stCxn id="166" idx="6"/>
            <a:endCxn id="16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4A38D80D-B6F6-49E7-B088-4AD257892AC0}"/>
              </a:ext>
            </a:extLst>
          </p:cNvPr>
          <p:cNvCxnSpPr>
            <a:cxnSpLocks/>
            <a:stCxn id="164" idx="6"/>
            <a:endCxn id="16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テキスト ボックス 201">
            <a:extLst>
              <a:ext uri="{FF2B5EF4-FFF2-40B4-BE49-F238E27FC236}">
                <a16:creationId xmlns:a16="http://schemas.microsoft.com/office/drawing/2014/main" id="{BD1352FD-1133-4729-869B-398A2796816A}"/>
              </a:ext>
            </a:extLst>
          </p:cNvPr>
          <p:cNvSpPr txBox="1"/>
          <p:nvPr/>
        </p:nvSpPr>
        <p:spPr>
          <a:xfrm>
            <a:off x="2301298" y="5645899"/>
            <a:ext cx="1120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3" name="テキスト ボックス 202">
                <a:extLst>
                  <a:ext uri="{FF2B5EF4-FFF2-40B4-BE49-F238E27FC236}">
                    <a16:creationId xmlns:a16="http://schemas.microsoft.com/office/drawing/2014/main" id="{37A1723A-D0F6-48B9-9518-0985129D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4" name="テキスト ボックス 203">
                <a:extLst>
                  <a:ext uri="{FF2B5EF4-FFF2-40B4-BE49-F238E27FC236}">
                    <a16:creationId xmlns:a16="http://schemas.microsoft.com/office/drawing/2014/main" id="{60024409-15EB-4143-9CCF-36C51F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2D77CA88-5BD8-4BDB-8871-F49162F34E27}"/>
              </a:ext>
            </a:extLst>
          </p:cNvPr>
          <p:cNvCxnSpPr/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0C554464-BBDB-42DC-AD74-1D0F72E9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3822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3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AAA015C5-7119-4E0E-A99A-FD37F63A907F}"/>
              </a:ext>
            </a:extLst>
          </p:cNvPr>
          <p:cNvSpPr/>
          <p:nvPr/>
        </p:nvSpPr>
        <p:spPr bwMode="auto">
          <a:xfrm>
            <a:off x="3019226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四角形: 角を丸くする 93">
            <a:extLst>
              <a:ext uri="{FF2B5EF4-FFF2-40B4-BE49-F238E27FC236}">
                <a16:creationId xmlns:a16="http://schemas.microsoft.com/office/drawing/2014/main" id="{5D4E3984-A5A0-4D80-80E5-7575EF6DA6CD}"/>
              </a:ext>
            </a:extLst>
          </p:cNvPr>
          <p:cNvSpPr/>
          <p:nvPr/>
        </p:nvSpPr>
        <p:spPr bwMode="auto">
          <a:xfrm>
            <a:off x="2472246" y="4343400"/>
            <a:ext cx="414909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四角形: 角を丸くする 95">
            <a:extLst>
              <a:ext uri="{FF2B5EF4-FFF2-40B4-BE49-F238E27FC236}">
                <a16:creationId xmlns:a16="http://schemas.microsoft.com/office/drawing/2014/main" id="{1EAE16A2-272F-4EFA-B485-EC1593343D80}"/>
              </a:ext>
            </a:extLst>
          </p:cNvPr>
          <p:cNvSpPr/>
          <p:nvPr/>
        </p:nvSpPr>
        <p:spPr bwMode="auto">
          <a:xfrm>
            <a:off x="3562731" y="4734184"/>
            <a:ext cx="414909" cy="421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249E93A-E588-454C-9137-71F87D60DDF6}"/>
              </a:ext>
            </a:extLst>
          </p:cNvPr>
          <p:cNvSpPr/>
          <p:nvPr/>
        </p:nvSpPr>
        <p:spPr bwMode="auto">
          <a:xfrm>
            <a:off x="201242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211D1B3-62BA-43C3-9FC4-F88E53787649}"/>
              </a:ext>
            </a:extLst>
          </p:cNvPr>
          <p:cNvSpPr/>
          <p:nvPr/>
        </p:nvSpPr>
        <p:spPr bwMode="auto">
          <a:xfrm>
            <a:off x="2012424" y="484412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867D751B-A714-414B-8D83-B8F2EE80327D}"/>
              </a:ext>
            </a:extLst>
          </p:cNvPr>
          <p:cNvSpPr/>
          <p:nvPr/>
        </p:nvSpPr>
        <p:spPr bwMode="auto">
          <a:xfrm>
            <a:off x="201242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4131F9-B3F0-4EF6-B5EA-910FE22AA316}"/>
              </a:ext>
            </a:extLst>
          </p:cNvPr>
          <p:cNvSpPr/>
          <p:nvPr/>
        </p:nvSpPr>
        <p:spPr bwMode="auto">
          <a:xfrm>
            <a:off x="2565804" y="5257097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3AD22E33-4C00-452A-9842-075DC7D1C4AD}"/>
              </a:ext>
            </a:extLst>
          </p:cNvPr>
          <p:cNvSpPr/>
          <p:nvPr/>
        </p:nvSpPr>
        <p:spPr bwMode="auto">
          <a:xfrm>
            <a:off x="25658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F328F7DD-BA16-430D-B32C-AF09AF2D7E3F}"/>
              </a:ext>
            </a:extLst>
          </p:cNvPr>
          <p:cNvSpPr/>
          <p:nvPr/>
        </p:nvSpPr>
        <p:spPr bwMode="auto">
          <a:xfrm>
            <a:off x="2565804" y="443264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59CCEC7-66B2-4F15-BC65-CEEBAA862878}"/>
              </a:ext>
            </a:extLst>
          </p:cNvPr>
          <p:cNvSpPr/>
          <p:nvPr/>
        </p:nvSpPr>
        <p:spPr bwMode="auto">
          <a:xfrm>
            <a:off x="3109704" y="525709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3558AFA5-3784-4657-A73E-21352E7E3CE7}"/>
              </a:ext>
            </a:extLst>
          </p:cNvPr>
          <p:cNvSpPr/>
          <p:nvPr/>
        </p:nvSpPr>
        <p:spPr bwMode="auto">
          <a:xfrm>
            <a:off x="3109704" y="4844128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B61332-6D4B-4161-A94C-49689110D0FF}"/>
              </a:ext>
            </a:extLst>
          </p:cNvPr>
          <p:cNvSpPr/>
          <p:nvPr/>
        </p:nvSpPr>
        <p:spPr bwMode="auto">
          <a:xfrm>
            <a:off x="3109704" y="443264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4181BA7-C79B-465B-BCD6-5F7BAC4BA2D8}"/>
              </a:ext>
            </a:extLst>
          </p:cNvPr>
          <p:cNvCxnSpPr>
            <a:stCxn id="6" idx="6"/>
            <a:endCxn id="9" idx="2"/>
          </p:cNvCxnSpPr>
          <p:nvPr/>
        </p:nvCxnSpPr>
        <p:spPr bwMode="auto">
          <a:xfrm>
            <a:off x="2239135" y="454600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75A4C39-7303-46A4-94E9-E14D42F21713}"/>
              </a:ext>
            </a:extLst>
          </p:cNvPr>
          <p:cNvCxnSpPr>
            <a:stCxn id="5" idx="6"/>
            <a:endCxn id="9" idx="2"/>
          </p:cNvCxnSpPr>
          <p:nvPr/>
        </p:nvCxnSpPr>
        <p:spPr bwMode="auto">
          <a:xfrm flipV="1"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53C6691-BFBD-4D9C-AE07-1029865A11D6}"/>
              </a:ext>
            </a:extLst>
          </p:cNvPr>
          <p:cNvCxnSpPr>
            <a:stCxn id="4" idx="6"/>
            <a:endCxn id="9" idx="2"/>
          </p:cNvCxnSpPr>
          <p:nvPr/>
        </p:nvCxnSpPr>
        <p:spPr bwMode="auto">
          <a:xfrm flipV="1"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C42EC8D-FE7F-4103-A9EF-B625E031F895}"/>
              </a:ext>
            </a:extLst>
          </p:cNvPr>
          <p:cNvCxnSpPr>
            <a:stCxn id="4" idx="6"/>
            <a:endCxn id="7" idx="2"/>
          </p:cNvCxnSpPr>
          <p:nvPr/>
        </p:nvCxnSpPr>
        <p:spPr bwMode="auto">
          <a:xfrm>
            <a:off x="2239135" y="537045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30CA6D9-637F-463B-BE5C-9F306341814B}"/>
              </a:ext>
            </a:extLst>
          </p:cNvPr>
          <p:cNvCxnSpPr>
            <a:stCxn id="5" idx="6"/>
            <a:endCxn id="7" idx="2"/>
          </p:cNvCxnSpPr>
          <p:nvPr/>
        </p:nvCxnSpPr>
        <p:spPr bwMode="auto">
          <a:xfrm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CA85F5B-8452-45FA-8289-ED0FE8D22822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2239135" y="4546004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6248B94-32A2-45C6-8E5A-F6922BEBEA46}"/>
              </a:ext>
            </a:extLst>
          </p:cNvPr>
          <p:cNvCxnSpPr>
            <a:stCxn id="5" idx="6"/>
            <a:endCxn id="8" idx="2"/>
          </p:cNvCxnSpPr>
          <p:nvPr/>
        </p:nvCxnSpPr>
        <p:spPr bwMode="auto">
          <a:xfrm>
            <a:off x="2239135" y="495748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DDFD61-0100-4690-AF35-9A496E00E16E}"/>
              </a:ext>
            </a:extLst>
          </p:cNvPr>
          <p:cNvCxnSpPr>
            <a:stCxn id="7" idx="6"/>
            <a:endCxn id="10" idx="2"/>
          </p:cNvCxnSpPr>
          <p:nvPr/>
        </p:nvCxnSpPr>
        <p:spPr bwMode="auto">
          <a:xfrm>
            <a:off x="2792515" y="537045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CC2D9F8-6B4C-4E73-86CF-6C510DC7CE9D}"/>
              </a:ext>
            </a:extLst>
          </p:cNvPr>
          <p:cNvCxnSpPr>
            <a:stCxn id="7" idx="6"/>
            <a:endCxn id="11" idx="2"/>
          </p:cNvCxnSpPr>
          <p:nvPr/>
        </p:nvCxnSpPr>
        <p:spPr bwMode="auto">
          <a:xfrm flipV="1"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AE1E1E2F-276F-4963-AAEC-0B7D657DA99B}"/>
              </a:ext>
            </a:extLst>
          </p:cNvPr>
          <p:cNvCxnSpPr>
            <a:stCxn id="7" idx="6"/>
            <a:endCxn id="12" idx="2"/>
          </p:cNvCxnSpPr>
          <p:nvPr/>
        </p:nvCxnSpPr>
        <p:spPr bwMode="auto">
          <a:xfrm flipV="1">
            <a:off x="2792515" y="4546004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157464B4-498F-4A17-AB55-FD2A7AAA17D8}"/>
              </a:ext>
            </a:extLst>
          </p:cNvPr>
          <p:cNvCxnSpPr>
            <a:stCxn id="9" idx="6"/>
            <a:endCxn id="12" idx="2"/>
          </p:cNvCxnSpPr>
          <p:nvPr/>
        </p:nvCxnSpPr>
        <p:spPr bwMode="auto">
          <a:xfrm>
            <a:off x="2792515" y="454600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B01F0C66-D42F-4050-9265-5C11C88C6A8F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4818875-8E69-4FCC-A229-9398B2471CAF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27925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871B76C4-3D41-4F86-867B-D6A09F2EE35A}"/>
              </a:ext>
            </a:extLst>
          </p:cNvPr>
          <p:cNvCxnSpPr>
            <a:stCxn id="8" idx="6"/>
            <a:endCxn id="12" idx="2"/>
          </p:cNvCxnSpPr>
          <p:nvPr/>
        </p:nvCxnSpPr>
        <p:spPr bwMode="auto">
          <a:xfrm flipV="1">
            <a:off x="27925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6766B0EF-3327-4695-8C42-91B6AD59E9DE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>
            <a:off x="27925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BE3B7EB-68C9-49E6-81FF-4D76571DDA41}"/>
              </a:ext>
            </a:extLst>
          </p:cNvPr>
          <p:cNvCxnSpPr>
            <a:cxnSpLocks/>
            <a:stCxn id="12" idx="6"/>
            <a:endCxn id="35" idx="2"/>
          </p:cNvCxnSpPr>
          <p:nvPr/>
        </p:nvCxnSpPr>
        <p:spPr bwMode="auto">
          <a:xfrm>
            <a:off x="3336415" y="454600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50684AE-4FBF-427A-94D6-B484522DE3E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 bwMode="auto">
          <a:xfrm>
            <a:off x="3336415" y="495748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889F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6AFBA40-B027-42A2-ADDA-D3BC616FF1E9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 bwMode="auto">
          <a:xfrm flipV="1">
            <a:off x="3336415" y="4957484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92A5860-270D-4415-8368-9754B96A79B6}"/>
              </a:ext>
            </a:extLst>
          </p:cNvPr>
          <p:cNvSpPr/>
          <p:nvPr/>
        </p:nvSpPr>
        <p:spPr bwMode="auto">
          <a:xfrm rot="5400000">
            <a:off x="1085124" y="5016544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8B35358-5E15-4717-9F68-1B75CF2CC667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1584960" y="4546004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2BEA78-3A10-46C1-B240-AEF65CCEBCCC}"/>
              </a:ext>
            </a:extLst>
          </p:cNvPr>
          <p:cNvCxnSpPr>
            <a:cxnSpLocks/>
            <a:endCxn id="5" idx="2"/>
          </p:cNvCxnSpPr>
          <p:nvPr/>
        </p:nvCxnSpPr>
        <p:spPr bwMode="auto">
          <a:xfrm flipV="1">
            <a:off x="1584960" y="4957484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20C39A5B-F591-4616-8275-EA68276C6B35}"/>
              </a:ext>
            </a:extLst>
          </p:cNvPr>
          <p:cNvCxnSpPr>
            <a:cxnSpLocks/>
            <a:endCxn id="4" idx="2"/>
          </p:cNvCxnSpPr>
          <p:nvPr/>
        </p:nvCxnSpPr>
        <p:spPr bwMode="auto">
          <a:xfrm>
            <a:off x="1584960" y="4958791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9AE2F3E9-1BD3-4F09-9638-B36222A448F4}"/>
              </a:ext>
            </a:extLst>
          </p:cNvPr>
          <p:cNvSpPr/>
          <p:nvPr/>
        </p:nvSpPr>
        <p:spPr bwMode="auto">
          <a:xfrm>
            <a:off x="3653604" y="4844128"/>
            <a:ext cx="226711" cy="2267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3C9439A-5ECC-472E-A8C1-BB5AA92726F5}"/>
              </a:ext>
            </a:extLst>
          </p:cNvPr>
          <p:cNvSpPr/>
          <p:nvPr/>
        </p:nvSpPr>
        <p:spPr bwMode="auto">
          <a:xfrm rot="5400000">
            <a:off x="3701820" y="5023310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B4043A05-A164-4C9B-9997-3D44DF0CDF43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>
            <a:off x="3880315" y="495748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566E425A-741B-4B3B-B949-577904E82DFF}"/>
              </a:ext>
            </a:extLst>
          </p:cNvPr>
          <p:cNvSpPr/>
          <p:nvPr/>
        </p:nvSpPr>
        <p:spPr bwMode="auto">
          <a:xfrm>
            <a:off x="1439432" y="5652788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FC8AD07-6FE5-40B7-BD34-07049DF53D9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 bwMode="auto">
          <a:xfrm>
            <a:off x="2239135" y="4546004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A4AD4FE3-19B1-4127-A51E-700CBA81CCEA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 bwMode="auto">
          <a:xfrm flipV="1">
            <a:off x="2239135" y="4957484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BD95690-3609-40EC-922B-872C66871634}"/>
              </a:ext>
            </a:extLst>
          </p:cNvPr>
          <p:cNvSpPr txBox="1"/>
          <p:nvPr/>
        </p:nvSpPr>
        <p:spPr>
          <a:xfrm>
            <a:off x="1853668" y="5645899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/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A8DC2A6-497C-4E88-808F-0B5855B6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4698741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/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B4F0726-D079-47D5-BC70-6A8D1DA47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73441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6885E4F2-9D2C-46F7-AAD8-72ECF11FD52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5070839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/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84F30172-0467-4B21-9020-A1E5E063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5048006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53694C-BBEA-416E-944C-09A26C7584B7}"/>
              </a:ext>
            </a:extLst>
          </p:cNvPr>
          <p:cNvSpPr txBox="1"/>
          <p:nvPr/>
        </p:nvSpPr>
        <p:spPr>
          <a:xfrm>
            <a:off x="1323620" y="4490134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1E94C9A-DA66-4ADE-8A81-74D47583B7E9}"/>
              </a:ext>
            </a:extLst>
          </p:cNvPr>
          <p:cNvSpPr txBox="1"/>
          <p:nvPr/>
        </p:nvSpPr>
        <p:spPr>
          <a:xfrm>
            <a:off x="3864267" y="4505792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E65D8C-6455-4BEF-9846-F64BF2FAB03F}"/>
              </a:ext>
            </a:extLst>
          </p:cNvPr>
          <p:cNvSpPr txBox="1"/>
          <p:nvPr/>
        </p:nvSpPr>
        <p:spPr>
          <a:xfrm>
            <a:off x="3629490" y="5221901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/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テキスト ボックス 96">
                <a:extLst>
                  <a:ext uri="{FF2B5EF4-FFF2-40B4-BE49-F238E27FC236}">
                    <a16:creationId xmlns:a16="http://schemas.microsoft.com/office/drawing/2014/main" id="{4C3ADB2D-EBEE-44CA-8D08-251DD13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14" y="5048006"/>
                <a:ext cx="42229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E819C395-3377-4163-ACB7-D0357529668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7560" y="507492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楕円 101">
            <a:extLst>
              <a:ext uri="{FF2B5EF4-FFF2-40B4-BE49-F238E27FC236}">
                <a16:creationId xmlns:a16="http://schemas.microsoft.com/office/drawing/2014/main" id="{4EC1734D-4CB3-43F2-BE75-33889A9F36A3}"/>
              </a:ext>
            </a:extLst>
          </p:cNvPr>
          <p:cNvSpPr/>
          <p:nvPr/>
        </p:nvSpPr>
        <p:spPr bwMode="auto">
          <a:xfrm>
            <a:off x="201242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85C4F578-0075-48AE-8489-E231F8405EAC}"/>
              </a:ext>
            </a:extLst>
          </p:cNvPr>
          <p:cNvSpPr/>
          <p:nvPr/>
        </p:nvSpPr>
        <p:spPr bwMode="auto">
          <a:xfrm>
            <a:off x="201242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楕円 103">
            <a:extLst>
              <a:ext uri="{FF2B5EF4-FFF2-40B4-BE49-F238E27FC236}">
                <a16:creationId xmlns:a16="http://schemas.microsoft.com/office/drawing/2014/main" id="{B03C3E49-B099-4A0F-B4E4-5464158A9DB3}"/>
              </a:ext>
            </a:extLst>
          </p:cNvPr>
          <p:cNvSpPr/>
          <p:nvPr/>
        </p:nvSpPr>
        <p:spPr bwMode="auto">
          <a:xfrm>
            <a:off x="201242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id="{DCF930B8-42D7-4EDC-ACCF-1D23C6D163C9}"/>
              </a:ext>
            </a:extLst>
          </p:cNvPr>
          <p:cNvSpPr/>
          <p:nvPr/>
        </p:nvSpPr>
        <p:spPr bwMode="auto">
          <a:xfrm>
            <a:off x="2565804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51120D01-22B9-4459-A4DA-D4A8DDB6F5B8}"/>
              </a:ext>
            </a:extLst>
          </p:cNvPr>
          <p:cNvSpPr/>
          <p:nvPr/>
        </p:nvSpPr>
        <p:spPr bwMode="auto">
          <a:xfrm>
            <a:off x="2565804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2485910D-A09B-4AEA-AF8A-0A9696DACA38}"/>
              </a:ext>
            </a:extLst>
          </p:cNvPr>
          <p:cNvSpPr/>
          <p:nvPr/>
        </p:nvSpPr>
        <p:spPr bwMode="auto">
          <a:xfrm>
            <a:off x="2565804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722F7D1-E07F-4AA8-9AFE-FDB21AEBF9AD}"/>
              </a:ext>
            </a:extLst>
          </p:cNvPr>
          <p:cNvSpPr/>
          <p:nvPr/>
        </p:nvSpPr>
        <p:spPr bwMode="auto">
          <a:xfrm>
            <a:off x="3109704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9" name="楕円 108">
            <a:extLst>
              <a:ext uri="{FF2B5EF4-FFF2-40B4-BE49-F238E27FC236}">
                <a16:creationId xmlns:a16="http://schemas.microsoft.com/office/drawing/2014/main" id="{AEB7CA10-308E-46C3-BC13-AF94FC2A7530}"/>
              </a:ext>
            </a:extLst>
          </p:cNvPr>
          <p:cNvSpPr/>
          <p:nvPr/>
        </p:nvSpPr>
        <p:spPr bwMode="auto">
          <a:xfrm>
            <a:off x="3109704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楕円 109">
            <a:extLst>
              <a:ext uri="{FF2B5EF4-FFF2-40B4-BE49-F238E27FC236}">
                <a16:creationId xmlns:a16="http://schemas.microsoft.com/office/drawing/2014/main" id="{38667DD5-3DB0-43DB-8386-E86B95B5D2FF}"/>
              </a:ext>
            </a:extLst>
          </p:cNvPr>
          <p:cNvSpPr/>
          <p:nvPr/>
        </p:nvSpPr>
        <p:spPr bwMode="auto">
          <a:xfrm>
            <a:off x="3109704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F3F79F6C-0953-4BB9-9EB0-FEE4AF20D72E}"/>
              </a:ext>
            </a:extLst>
          </p:cNvPr>
          <p:cNvCxnSpPr>
            <a:stCxn id="104" idx="6"/>
            <a:endCxn id="107" idx="2"/>
          </p:cNvCxnSpPr>
          <p:nvPr/>
        </p:nvCxnSpPr>
        <p:spPr bwMode="auto">
          <a:xfrm>
            <a:off x="2239135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1E6148CE-6346-47CB-91F8-65640D7E3F88}"/>
              </a:ext>
            </a:extLst>
          </p:cNvPr>
          <p:cNvCxnSpPr>
            <a:stCxn id="103" idx="6"/>
            <a:endCxn id="107" idx="2"/>
          </p:cNvCxnSpPr>
          <p:nvPr/>
        </p:nvCxnSpPr>
        <p:spPr bwMode="auto">
          <a:xfrm flipV="1"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26D61738-EAD5-4057-9CA5-972D5FE98DEE}"/>
              </a:ext>
            </a:extLst>
          </p:cNvPr>
          <p:cNvCxnSpPr>
            <a:stCxn id="102" idx="6"/>
            <a:endCxn id="107" idx="2"/>
          </p:cNvCxnSpPr>
          <p:nvPr/>
        </p:nvCxnSpPr>
        <p:spPr bwMode="auto">
          <a:xfrm flipV="1"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直線矢印コネクタ 113">
            <a:extLst>
              <a:ext uri="{FF2B5EF4-FFF2-40B4-BE49-F238E27FC236}">
                <a16:creationId xmlns:a16="http://schemas.microsoft.com/office/drawing/2014/main" id="{0572934C-CB56-4699-B773-F29CE174B0F3}"/>
              </a:ext>
            </a:extLst>
          </p:cNvPr>
          <p:cNvCxnSpPr>
            <a:stCxn id="102" idx="6"/>
            <a:endCxn id="105" idx="2"/>
          </p:cNvCxnSpPr>
          <p:nvPr/>
        </p:nvCxnSpPr>
        <p:spPr bwMode="auto">
          <a:xfrm>
            <a:off x="2239135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1A6801CE-F7BA-4AC4-BC82-794A1BEE9E34}"/>
              </a:ext>
            </a:extLst>
          </p:cNvPr>
          <p:cNvCxnSpPr>
            <a:stCxn id="103" idx="6"/>
            <a:endCxn id="105" idx="2"/>
          </p:cNvCxnSpPr>
          <p:nvPr/>
        </p:nvCxnSpPr>
        <p:spPr bwMode="auto">
          <a:xfrm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直線矢印コネクタ 115">
            <a:extLst>
              <a:ext uri="{FF2B5EF4-FFF2-40B4-BE49-F238E27FC236}">
                <a16:creationId xmlns:a16="http://schemas.microsoft.com/office/drawing/2014/main" id="{D9CED0A7-2E54-4F8F-AA03-3D6501D9B109}"/>
              </a:ext>
            </a:extLst>
          </p:cNvPr>
          <p:cNvCxnSpPr>
            <a:stCxn id="104" idx="6"/>
            <a:endCxn id="105" idx="2"/>
          </p:cNvCxnSpPr>
          <p:nvPr/>
        </p:nvCxnSpPr>
        <p:spPr bwMode="auto">
          <a:xfrm>
            <a:off x="2239135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5D33C2CC-FD0D-4061-BBA9-6C47A5B894E0}"/>
              </a:ext>
            </a:extLst>
          </p:cNvPr>
          <p:cNvCxnSpPr>
            <a:stCxn id="103" idx="6"/>
            <a:endCxn id="106" idx="2"/>
          </p:cNvCxnSpPr>
          <p:nvPr/>
        </p:nvCxnSpPr>
        <p:spPr bwMode="auto">
          <a:xfrm>
            <a:off x="2239135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13D3C1A3-EFB5-4DFD-A53F-EFB9AD515A42}"/>
              </a:ext>
            </a:extLst>
          </p:cNvPr>
          <p:cNvCxnSpPr>
            <a:stCxn id="105" idx="6"/>
            <a:endCxn id="108" idx="2"/>
          </p:cNvCxnSpPr>
          <p:nvPr/>
        </p:nvCxnSpPr>
        <p:spPr bwMode="auto">
          <a:xfrm>
            <a:off x="2792515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703183AE-343D-416A-AF0C-6C03ED7AE885}"/>
              </a:ext>
            </a:extLst>
          </p:cNvPr>
          <p:cNvCxnSpPr>
            <a:cxnSpLocks/>
            <a:stCxn id="105" idx="6"/>
            <a:endCxn id="109" idx="2"/>
          </p:cNvCxnSpPr>
          <p:nvPr/>
        </p:nvCxnSpPr>
        <p:spPr bwMode="auto">
          <a:xfrm flipV="1"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7CA0DA96-95AB-4688-9980-1F37A401EC32}"/>
              </a:ext>
            </a:extLst>
          </p:cNvPr>
          <p:cNvCxnSpPr>
            <a:stCxn id="105" idx="6"/>
            <a:endCxn id="110" idx="2"/>
          </p:cNvCxnSpPr>
          <p:nvPr/>
        </p:nvCxnSpPr>
        <p:spPr bwMode="auto">
          <a:xfrm flipV="1">
            <a:off x="2792515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55C50663-C969-43C1-B132-06532EB8FEA7}"/>
              </a:ext>
            </a:extLst>
          </p:cNvPr>
          <p:cNvCxnSpPr>
            <a:stCxn id="107" idx="6"/>
            <a:endCxn id="110" idx="2"/>
          </p:cNvCxnSpPr>
          <p:nvPr/>
        </p:nvCxnSpPr>
        <p:spPr bwMode="auto">
          <a:xfrm>
            <a:off x="2792515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1DDF1C9A-D06F-4658-9B45-44087F066D87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 bwMode="auto">
          <a:xfrm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49A3DD81-2BC4-47D3-A61C-60DEBD9013D8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 bwMode="auto">
          <a:xfrm>
            <a:off x="27925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27C7CDB4-B03C-432E-BE1E-16018D646CA7}"/>
              </a:ext>
            </a:extLst>
          </p:cNvPr>
          <p:cNvCxnSpPr>
            <a:stCxn id="106" idx="6"/>
            <a:endCxn id="110" idx="2"/>
          </p:cNvCxnSpPr>
          <p:nvPr/>
        </p:nvCxnSpPr>
        <p:spPr bwMode="auto">
          <a:xfrm flipV="1">
            <a:off x="27925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DD989479-82FA-4FCD-9D57-8A9858D65949}"/>
              </a:ext>
            </a:extLst>
          </p:cNvPr>
          <p:cNvCxnSpPr>
            <a:stCxn id="106" idx="6"/>
            <a:endCxn id="108" idx="2"/>
          </p:cNvCxnSpPr>
          <p:nvPr/>
        </p:nvCxnSpPr>
        <p:spPr bwMode="auto">
          <a:xfrm>
            <a:off x="27925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8C4DDC94-F4CA-493A-B1D0-7C10B3073048}"/>
              </a:ext>
            </a:extLst>
          </p:cNvPr>
          <p:cNvCxnSpPr>
            <a:cxnSpLocks/>
            <a:stCxn id="110" idx="6"/>
            <a:endCxn id="133" idx="2"/>
          </p:cNvCxnSpPr>
          <p:nvPr/>
        </p:nvCxnSpPr>
        <p:spPr bwMode="auto">
          <a:xfrm>
            <a:off x="3336415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683EACAB-1A8F-4EEB-822E-33F484E14429}"/>
              </a:ext>
            </a:extLst>
          </p:cNvPr>
          <p:cNvCxnSpPr>
            <a:cxnSpLocks/>
            <a:stCxn id="109" idx="6"/>
            <a:endCxn id="133" idx="2"/>
          </p:cNvCxnSpPr>
          <p:nvPr/>
        </p:nvCxnSpPr>
        <p:spPr bwMode="auto">
          <a:xfrm>
            <a:off x="3336415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EEDEF38-4E21-48F3-BFE4-1C14DADF2B47}"/>
              </a:ext>
            </a:extLst>
          </p:cNvPr>
          <p:cNvCxnSpPr>
            <a:cxnSpLocks/>
            <a:stCxn id="108" idx="6"/>
            <a:endCxn id="133" idx="2"/>
          </p:cNvCxnSpPr>
          <p:nvPr/>
        </p:nvCxnSpPr>
        <p:spPr bwMode="auto">
          <a:xfrm flipV="1">
            <a:off x="3336415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BA608244-0BE7-4192-9F46-B520C320714D}"/>
              </a:ext>
            </a:extLst>
          </p:cNvPr>
          <p:cNvSpPr/>
          <p:nvPr/>
        </p:nvSpPr>
        <p:spPr bwMode="auto">
          <a:xfrm rot="5400000">
            <a:off x="1085124" y="2712708"/>
            <a:ext cx="993433" cy="2790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635C1C87-8A95-49B0-90C4-2AE79F43C8AC}"/>
              </a:ext>
            </a:extLst>
          </p:cNvPr>
          <p:cNvCxnSpPr>
            <a:cxnSpLocks/>
            <a:endCxn id="104" idx="2"/>
          </p:cNvCxnSpPr>
          <p:nvPr/>
        </p:nvCxnSpPr>
        <p:spPr bwMode="auto">
          <a:xfrm flipV="1">
            <a:off x="1584960" y="2242168"/>
            <a:ext cx="427464" cy="412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86967CC4-E275-4DF2-B212-04BC418C33E0}"/>
              </a:ext>
            </a:extLst>
          </p:cNvPr>
          <p:cNvCxnSpPr>
            <a:cxnSpLocks/>
            <a:endCxn id="103" idx="2"/>
          </p:cNvCxnSpPr>
          <p:nvPr/>
        </p:nvCxnSpPr>
        <p:spPr bwMode="auto">
          <a:xfrm flipV="1">
            <a:off x="1584960" y="2653648"/>
            <a:ext cx="427464" cy="1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5C65B718-D120-46BA-A48E-0A5448AD5740}"/>
              </a:ext>
            </a:extLst>
          </p:cNvPr>
          <p:cNvCxnSpPr>
            <a:cxnSpLocks/>
            <a:endCxn id="102" idx="2"/>
          </p:cNvCxnSpPr>
          <p:nvPr/>
        </p:nvCxnSpPr>
        <p:spPr bwMode="auto">
          <a:xfrm>
            <a:off x="1584960" y="2654955"/>
            <a:ext cx="427464" cy="411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楕円 132">
            <a:extLst>
              <a:ext uri="{FF2B5EF4-FFF2-40B4-BE49-F238E27FC236}">
                <a16:creationId xmlns:a16="http://schemas.microsoft.com/office/drawing/2014/main" id="{593D0004-1678-4BFB-9405-C2EB1DCDBD98}"/>
              </a:ext>
            </a:extLst>
          </p:cNvPr>
          <p:cNvSpPr/>
          <p:nvPr/>
        </p:nvSpPr>
        <p:spPr bwMode="auto">
          <a:xfrm>
            <a:off x="3653604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84D66520-0A8A-4944-8609-B81755D84EB7}"/>
              </a:ext>
            </a:extLst>
          </p:cNvPr>
          <p:cNvSpPr/>
          <p:nvPr/>
        </p:nvSpPr>
        <p:spPr bwMode="auto">
          <a:xfrm rot="5400000">
            <a:off x="3701820" y="2719474"/>
            <a:ext cx="984645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D046DA83-D5EE-4D29-B4F1-CA222AAA8E5D}"/>
              </a:ext>
            </a:extLst>
          </p:cNvPr>
          <p:cNvCxnSpPr>
            <a:cxnSpLocks/>
            <a:stCxn id="133" idx="6"/>
          </p:cNvCxnSpPr>
          <p:nvPr/>
        </p:nvCxnSpPr>
        <p:spPr bwMode="auto">
          <a:xfrm>
            <a:off x="3880315" y="265364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3C1ED4F-8EB1-4EE3-A15A-6DCE3BD859B7}"/>
              </a:ext>
            </a:extLst>
          </p:cNvPr>
          <p:cNvSpPr/>
          <p:nvPr/>
        </p:nvSpPr>
        <p:spPr bwMode="auto">
          <a:xfrm>
            <a:off x="1439432" y="3348952"/>
            <a:ext cx="2889126" cy="2632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4AAF1F89-71F4-4744-94DC-D5CE920B0CBF}"/>
              </a:ext>
            </a:extLst>
          </p:cNvPr>
          <p:cNvCxnSpPr>
            <a:cxnSpLocks/>
            <a:stCxn id="104" idx="6"/>
            <a:endCxn id="106" idx="2"/>
          </p:cNvCxnSpPr>
          <p:nvPr/>
        </p:nvCxnSpPr>
        <p:spPr bwMode="auto">
          <a:xfrm>
            <a:off x="2239135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2F7BB955-6C6F-4302-B45B-487FC4FB9533}"/>
              </a:ext>
            </a:extLst>
          </p:cNvPr>
          <p:cNvCxnSpPr>
            <a:cxnSpLocks/>
            <a:stCxn id="102" idx="6"/>
            <a:endCxn id="106" idx="2"/>
          </p:cNvCxnSpPr>
          <p:nvPr/>
        </p:nvCxnSpPr>
        <p:spPr bwMode="auto">
          <a:xfrm flipV="1">
            <a:off x="2239135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C3ED969C-303C-4F7A-AB5C-75529130B3B6}"/>
              </a:ext>
            </a:extLst>
          </p:cNvPr>
          <p:cNvSpPr txBox="1"/>
          <p:nvPr/>
        </p:nvSpPr>
        <p:spPr>
          <a:xfrm>
            <a:off x="1853668" y="3342063"/>
            <a:ext cx="198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/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id="{FDE21323-E47A-4F67-A061-19D214BC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811" y="2394905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/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テキスト ボックス 140">
                <a:extLst>
                  <a:ext uri="{FF2B5EF4-FFF2-40B4-BE49-F238E27FC236}">
                    <a16:creationId xmlns:a16="http://schemas.microsoft.com/office/drawing/2014/main" id="{92C9F298-7217-4D86-A083-02C16D12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2369605"/>
                <a:ext cx="36401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6E0D66DB-593D-41D0-B74A-36256E2121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0315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/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00D13CA2-E58B-4DF9-8516-2528DFB42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051" y="2648950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4D911A02-D8AE-4A96-BD95-8F27413DB94F}"/>
              </a:ext>
            </a:extLst>
          </p:cNvPr>
          <p:cNvSpPr txBox="1"/>
          <p:nvPr/>
        </p:nvSpPr>
        <p:spPr>
          <a:xfrm>
            <a:off x="1323620" y="2186298"/>
            <a:ext cx="475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34D45FC0-21AA-4B44-B87E-56CAAC111D08}"/>
              </a:ext>
            </a:extLst>
          </p:cNvPr>
          <p:cNvSpPr txBox="1"/>
          <p:nvPr/>
        </p:nvSpPr>
        <p:spPr>
          <a:xfrm>
            <a:off x="3750274" y="2261341"/>
            <a:ext cx="575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64DEDAE2-8493-47C5-8890-CC20A26DF6B3}"/>
              </a:ext>
            </a:extLst>
          </p:cNvPr>
          <p:cNvSpPr txBox="1"/>
          <p:nvPr/>
        </p:nvSpPr>
        <p:spPr>
          <a:xfrm>
            <a:off x="4149202" y="2759119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7DB7DAAA-28E4-40FA-A462-D731B1A110F9}"/>
              </a:ext>
            </a:extLst>
          </p:cNvPr>
          <p:cNvSpPr txBox="1"/>
          <p:nvPr/>
        </p:nvSpPr>
        <p:spPr>
          <a:xfrm>
            <a:off x="2422456" y="182269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F3EE13E1-F93C-47FC-8D11-E7AC74ACCA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6415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3D644686-D580-4A39-AC1A-595AE6AA1F7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36415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845618E8-5974-4446-949E-540E75A1D5B9}"/>
              </a:ext>
            </a:extLst>
          </p:cNvPr>
          <p:cNvCxnSpPr>
            <a:cxnSpLocks/>
          </p:cNvCxnSpPr>
          <p:nvPr/>
        </p:nvCxnSpPr>
        <p:spPr bwMode="auto">
          <a:xfrm flipH="1">
            <a:off x="3319938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/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09246335-0474-49D0-AAF0-B54138F7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806550"/>
                <a:ext cx="389979" cy="279179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/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5" name="テキスト ボックス 164">
                <a:extLst>
                  <a:ext uri="{FF2B5EF4-FFF2-40B4-BE49-F238E27FC236}">
                    <a16:creationId xmlns:a16="http://schemas.microsoft.com/office/drawing/2014/main" id="{93F35D55-DF5E-4A14-93E1-3EC8EB991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680" y="2113770"/>
                <a:ext cx="389979" cy="2791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/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599D6B4-9785-4DBD-A382-A0ED76DA4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83" y="2407130"/>
                <a:ext cx="389979" cy="27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372025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1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6690404" y="4637743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6780882" y="5555890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6780882" y="514292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6780882" y="473144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7007593" y="484479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7007593" y="525627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7007593" y="5256277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7324782" y="5142921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212080" y="4091062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738761" y="412773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037" y="4070454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4729114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6107824" y="4425161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47971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5298620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5293432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5388859"/>
                <a:ext cx="461729" cy="291875"/>
              </a:xfrm>
              <a:prstGeom prst="rect">
                <a:avLst/>
              </a:prstGeom>
              <a:blipFill>
                <a:blip r:embed="rId8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7421452" y="3928509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7551493" y="4190119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4742681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5114699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5513855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5271995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1584727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1402657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1929338" y="147552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839" y="146682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642" y="146105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62" y="2108180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3612029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3502959" y="1587490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286246" y="2000486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1369448" y="1936193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2062124" y="2266862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2410955" y="24980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182278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182278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182278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376162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376162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376162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2920062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2920062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2920062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049493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049493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049493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049493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602873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602873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602873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6028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6028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6028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146773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146773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146773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533330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463962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351260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049493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049493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1877941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442" y="4113861"/>
                <a:ext cx="37202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35" y="4108094"/>
                <a:ext cx="36401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06" y="4773525"/>
                <a:ext cx="382220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773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46773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296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58" y="5433270"/>
                <a:ext cx="461729" cy="291875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stCxn id="329" idx="6"/>
            <a:endCxn id="342" idx="2"/>
          </p:cNvCxnSpPr>
          <p:nvPr/>
        </p:nvCxnSpPr>
        <p:spPr bwMode="auto">
          <a:xfrm flipV="1">
            <a:off x="3690673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333125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417430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211690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005205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1676381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584983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74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690" y="555826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17" y="5308358"/>
                <a:ext cx="406522" cy="291875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78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3982010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25035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4318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3021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818733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32089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4356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4356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3021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7835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447860" y="4004415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57746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816406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512453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84481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85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80724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76151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401580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77411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29973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201991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601147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20" y="5359287"/>
                <a:ext cx="406522" cy="291875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1311158" y="413722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8AA8FC73-63FB-46ED-9C41-A970A5C26540}"/>
              </a:ext>
            </a:extLst>
          </p:cNvPr>
          <p:cNvSpPr txBox="1"/>
          <p:nvPr/>
        </p:nvSpPr>
        <p:spPr>
          <a:xfrm>
            <a:off x="-784477" y="412431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24" y="4115615"/>
                <a:ext cx="37202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0173" y="4109848"/>
                <a:ext cx="36401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747" y="4756974"/>
                <a:ext cx="439223" cy="2946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B6F91AB7-9B37-4C7A-89B4-74C23EA36C98}"/>
              </a:ext>
            </a:extLst>
          </p:cNvPr>
          <p:cNvSpPr txBox="1"/>
          <p:nvPr/>
        </p:nvSpPr>
        <p:spPr>
          <a:xfrm>
            <a:off x="898214" y="397467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  <a:endCxn id="267" idx="2"/>
          </p:cNvCxnSpPr>
          <p:nvPr/>
        </p:nvCxnSpPr>
        <p:spPr bwMode="auto">
          <a:xfrm flipV="1">
            <a:off x="789144" y="4236284"/>
            <a:ext cx="396650" cy="10413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2431" y="4649280"/>
            <a:ext cx="890818" cy="42691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stCxn id="245" idx="3"/>
            <a:endCxn id="273" idx="1"/>
          </p:cNvCxnSpPr>
          <p:nvPr/>
        </p:nvCxnSpPr>
        <p:spPr bwMode="auto">
          <a:xfrm rot="16200000" flipH="1">
            <a:off x="-1344367" y="4584987"/>
            <a:ext cx="1000029" cy="38532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-651691" y="4915656"/>
            <a:ext cx="1440835" cy="724015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-302860" y="514685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8093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8093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8093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34316" y="560030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34316" y="518733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34316" y="477585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78216" y="560030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78216" y="518733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78216" y="477585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407647" y="488920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stCxn id="286" idx="6"/>
            <a:endCxn id="301" idx="2"/>
          </p:cNvCxnSpPr>
          <p:nvPr/>
        </p:nvCxnSpPr>
        <p:spPr bwMode="auto">
          <a:xfrm flipV="1"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stCxn id="285" idx="6"/>
            <a:endCxn id="301" idx="2"/>
          </p:cNvCxnSpPr>
          <p:nvPr/>
        </p:nvCxnSpPr>
        <p:spPr bwMode="auto">
          <a:xfrm flipV="1"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407647" y="571365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stCxn id="286" idx="6"/>
            <a:endCxn id="299" idx="2"/>
          </p:cNvCxnSpPr>
          <p:nvPr/>
        </p:nvCxnSpPr>
        <p:spPr bwMode="auto">
          <a:xfrm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stCxn id="289" idx="6"/>
            <a:endCxn id="299" idx="2"/>
          </p:cNvCxnSpPr>
          <p:nvPr/>
        </p:nvCxnSpPr>
        <p:spPr bwMode="auto">
          <a:xfrm>
            <a:off x="2407647" y="488920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407647" y="530068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61027" y="571365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stCxn id="299" idx="6"/>
            <a:endCxn id="306" idx="2"/>
          </p:cNvCxnSpPr>
          <p:nvPr/>
        </p:nvCxnSpPr>
        <p:spPr bwMode="auto">
          <a:xfrm flipV="1">
            <a:off x="2961027" y="488920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61027" y="488920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610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stCxn id="300" idx="6"/>
            <a:endCxn id="306" idx="2"/>
          </p:cNvCxnSpPr>
          <p:nvPr/>
        </p:nvCxnSpPr>
        <p:spPr bwMode="auto">
          <a:xfrm flipV="1">
            <a:off x="29610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stCxn id="300" idx="6"/>
            <a:endCxn id="302" idx="2"/>
          </p:cNvCxnSpPr>
          <p:nvPr/>
        </p:nvCxnSpPr>
        <p:spPr bwMode="auto">
          <a:xfrm>
            <a:off x="29610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504927" y="488920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504927" y="530068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504927" y="530068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91484" y="404427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822116" y="518733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709414" y="413547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407647" y="488920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407647" y="530068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36095" y="4122561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96" y="4113861"/>
                <a:ext cx="372025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89" y="4108094"/>
                <a:ext cx="364010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60" y="4773525"/>
                <a:ext cx="38222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504927" y="484160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04927" y="534303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88450" y="533784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12" y="5433270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テキスト ボックス 341">
            <a:extLst>
              <a:ext uri="{FF2B5EF4-FFF2-40B4-BE49-F238E27FC236}">
                <a16:creationId xmlns:a16="http://schemas.microsoft.com/office/drawing/2014/main" id="{1C516841-326E-47D4-A375-D025FE3193BB}"/>
              </a:ext>
            </a:extLst>
          </p:cNvPr>
          <p:cNvSpPr txBox="1"/>
          <p:nvPr/>
        </p:nvSpPr>
        <p:spPr>
          <a:xfrm>
            <a:off x="3560632" y="397292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48827" y="423453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91279" y="478709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75584" y="448385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69844" y="468959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63359" y="489608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34535" y="463459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43137" y="441518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28" y="515911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844" y="5558266"/>
                <a:ext cx="348536" cy="275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/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3" name="テキスト ボックス 352">
                <a:extLst>
                  <a:ext uri="{FF2B5EF4-FFF2-40B4-BE49-F238E27FC236}">
                    <a16:creationId xmlns:a16="http://schemas.microsoft.com/office/drawing/2014/main" id="{19ACC247-137F-4987-8F02-85815C5C6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71" y="5308358"/>
                <a:ext cx="406522" cy="291875"/>
              </a:xfrm>
              <a:prstGeom prst="rect">
                <a:avLst/>
              </a:prstGeom>
              <a:blipFill>
                <a:blip r:embed="rId2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/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193BF15E-9CE3-4857-BEBF-7BB3BB38A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2" y="5160395"/>
                <a:ext cx="348536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44430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8572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4443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032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557663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55766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14618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55766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146183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557663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09408"/>
                <a:ext cx="34853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F962BC-950A-4D6E-B040-2A52964B1BFA}"/>
              </a:ext>
            </a:extLst>
          </p:cNvPr>
          <p:cNvCxnSpPr/>
          <p:nvPr/>
        </p:nvCxnSpPr>
        <p:spPr bwMode="auto">
          <a:xfrm>
            <a:off x="4693427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1" name="直線コネクタ 230">
            <a:extLst>
              <a:ext uri="{FF2B5EF4-FFF2-40B4-BE49-F238E27FC236}">
                <a16:creationId xmlns:a16="http://schemas.microsoft.com/office/drawing/2014/main" id="{6554F123-DF24-4DA1-832B-A41A51873BEF}"/>
              </a:ext>
            </a:extLst>
          </p:cNvPr>
          <p:cNvCxnSpPr/>
          <p:nvPr/>
        </p:nvCxnSpPr>
        <p:spPr bwMode="auto">
          <a:xfrm>
            <a:off x="6958941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77D34AEE-E230-4B84-9772-EF60AD0B087F}"/>
              </a:ext>
            </a:extLst>
          </p:cNvPr>
          <p:cNvCxnSpPr/>
          <p:nvPr/>
        </p:nvCxnSpPr>
        <p:spPr bwMode="auto">
          <a:xfrm>
            <a:off x="1554163" y="4004415"/>
            <a:ext cx="0" cy="2030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四角形: 角を丸くする 232">
            <a:extLst>
              <a:ext uri="{FF2B5EF4-FFF2-40B4-BE49-F238E27FC236}">
                <a16:creationId xmlns:a16="http://schemas.microsoft.com/office/drawing/2014/main" id="{EEECE29E-B505-41D5-A1D9-241900B5E8C7}"/>
              </a:ext>
            </a:extLst>
          </p:cNvPr>
          <p:cNvSpPr/>
          <p:nvPr/>
        </p:nvSpPr>
        <p:spPr bwMode="auto">
          <a:xfrm>
            <a:off x="7630262" y="3982011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4" name="四角形: 角を丸くする 233">
            <a:extLst>
              <a:ext uri="{FF2B5EF4-FFF2-40B4-BE49-F238E27FC236}">
                <a16:creationId xmlns:a16="http://schemas.microsoft.com/office/drawing/2014/main" id="{FF423649-2F1D-4639-8495-7315235CFB7A}"/>
              </a:ext>
            </a:extLst>
          </p:cNvPr>
          <p:cNvSpPr/>
          <p:nvPr/>
        </p:nvSpPr>
        <p:spPr bwMode="auto">
          <a:xfrm>
            <a:off x="7599782" y="5101470"/>
            <a:ext cx="814754" cy="853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517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3917077"/>
            <a:ext cx="96469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72506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8357343" y="4096762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167" name="四角形: 角を丸くする 166">
            <a:extLst>
              <a:ext uri="{FF2B5EF4-FFF2-40B4-BE49-F238E27FC236}">
                <a16:creationId xmlns:a16="http://schemas.microsoft.com/office/drawing/2014/main" id="{6E4E84E1-4A1F-42EB-AF5F-7870F281BE5E}"/>
              </a:ext>
            </a:extLst>
          </p:cNvPr>
          <p:cNvSpPr/>
          <p:nvPr/>
        </p:nvSpPr>
        <p:spPr bwMode="auto">
          <a:xfrm>
            <a:off x="6690404" y="2035114"/>
            <a:ext cx="420897" cy="1203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8" name="楕円 167">
            <a:extLst>
              <a:ext uri="{FF2B5EF4-FFF2-40B4-BE49-F238E27FC236}">
                <a16:creationId xmlns:a16="http://schemas.microsoft.com/office/drawing/2014/main" id="{2406E94F-07C8-4E28-9115-E6F1875DA542}"/>
              </a:ext>
            </a:extLst>
          </p:cNvPr>
          <p:cNvSpPr/>
          <p:nvPr/>
        </p:nvSpPr>
        <p:spPr bwMode="auto">
          <a:xfrm>
            <a:off x="568360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9" name="楕円 168">
            <a:extLst>
              <a:ext uri="{FF2B5EF4-FFF2-40B4-BE49-F238E27FC236}">
                <a16:creationId xmlns:a16="http://schemas.microsoft.com/office/drawing/2014/main" id="{D3765E09-8DAF-4C55-8734-69985C51CF41}"/>
              </a:ext>
            </a:extLst>
          </p:cNvPr>
          <p:cNvSpPr/>
          <p:nvPr/>
        </p:nvSpPr>
        <p:spPr bwMode="auto">
          <a:xfrm>
            <a:off x="568360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0" name="楕円 169">
            <a:extLst>
              <a:ext uri="{FF2B5EF4-FFF2-40B4-BE49-F238E27FC236}">
                <a16:creationId xmlns:a16="http://schemas.microsoft.com/office/drawing/2014/main" id="{1F430E04-86B2-41BB-8536-17D6E18D0A70}"/>
              </a:ext>
            </a:extLst>
          </p:cNvPr>
          <p:cNvSpPr/>
          <p:nvPr/>
        </p:nvSpPr>
        <p:spPr bwMode="auto">
          <a:xfrm>
            <a:off x="568360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1" name="楕円 170">
            <a:extLst>
              <a:ext uri="{FF2B5EF4-FFF2-40B4-BE49-F238E27FC236}">
                <a16:creationId xmlns:a16="http://schemas.microsoft.com/office/drawing/2014/main" id="{97CEAE6D-9190-482E-9B3D-8C74370A77FE}"/>
              </a:ext>
            </a:extLst>
          </p:cNvPr>
          <p:cNvSpPr/>
          <p:nvPr/>
        </p:nvSpPr>
        <p:spPr bwMode="auto">
          <a:xfrm>
            <a:off x="6236982" y="295326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BF526F1D-5082-4EFD-B232-89B092BAD7AD}"/>
              </a:ext>
            </a:extLst>
          </p:cNvPr>
          <p:cNvSpPr/>
          <p:nvPr/>
        </p:nvSpPr>
        <p:spPr bwMode="auto">
          <a:xfrm>
            <a:off x="6236982" y="254029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4411D572-D3D3-401C-9450-1132F2E43272}"/>
              </a:ext>
            </a:extLst>
          </p:cNvPr>
          <p:cNvSpPr/>
          <p:nvPr/>
        </p:nvSpPr>
        <p:spPr bwMode="auto">
          <a:xfrm>
            <a:off x="6236982" y="212881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0C34FA04-B966-4DFD-90C7-4E702975C37D}"/>
              </a:ext>
            </a:extLst>
          </p:cNvPr>
          <p:cNvSpPr/>
          <p:nvPr/>
        </p:nvSpPr>
        <p:spPr bwMode="auto">
          <a:xfrm>
            <a:off x="6780882" y="2953261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E9225D3E-D2E2-494B-916D-65A213544F02}"/>
              </a:ext>
            </a:extLst>
          </p:cNvPr>
          <p:cNvSpPr/>
          <p:nvPr/>
        </p:nvSpPr>
        <p:spPr bwMode="auto">
          <a:xfrm>
            <a:off x="6780882" y="254029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45F22023-A5EF-4A3F-B339-D61D4CC080C3}"/>
              </a:ext>
            </a:extLst>
          </p:cNvPr>
          <p:cNvSpPr/>
          <p:nvPr/>
        </p:nvSpPr>
        <p:spPr bwMode="auto">
          <a:xfrm>
            <a:off x="6780882" y="2128812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4469A3AF-8297-4FB3-A7A9-CC10FF363C06}"/>
              </a:ext>
            </a:extLst>
          </p:cNvPr>
          <p:cNvCxnSpPr>
            <a:stCxn id="170" idx="6"/>
            <a:endCxn id="173" idx="2"/>
          </p:cNvCxnSpPr>
          <p:nvPr/>
        </p:nvCxnSpPr>
        <p:spPr bwMode="auto">
          <a:xfrm>
            <a:off x="5910313" y="224216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7C63B272-1D49-4E33-8BD9-306A729C0703}"/>
              </a:ext>
            </a:extLst>
          </p:cNvPr>
          <p:cNvCxnSpPr>
            <a:stCxn id="169" idx="6"/>
            <a:endCxn id="173" idx="2"/>
          </p:cNvCxnSpPr>
          <p:nvPr/>
        </p:nvCxnSpPr>
        <p:spPr bwMode="auto">
          <a:xfrm flipV="1"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6246D982-7D15-4AD7-BA76-014C52B01C9A}"/>
              </a:ext>
            </a:extLst>
          </p:cNvPr>
          <p:cNvCxnSpPr>
            <a:stCxn id="168" idx="6"/>
            <a:endCxn id="173" idx="2"/>
          </p:cNvCxnSpPr>
          <p:nvPr/>
        </p:nvCxnSpPr>
        <p:spPr bwMode="auto">
          <a:xfrm flipV="1"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67EE35D-F176-443A-A3C1-C937243A9D30}"/>
              </a:ext>
            </a:extLst>
          </p:cNvPr>
          <p:cNvCxnSpPr>
            <a:stCxn id="168" idx="6"/>
            <a:endCxn id="171" idx="2"/>
          </p:cNvCxnSpPr>
          <p:nvPr/>
        </p:nvCxnSpPr>
        <p:spPr bwMode="auto">
          <a:xfrm>
            <a:off x="5910313" y="306661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DD6D70B1-4B67-4457-8EFF-86171A2EDE2A}"/>
              </a:ext>
            </a:extLst>
          </p:cNvPr>
          <p:cNvCxnSpPr>
            <a:stCxn id="169" idx="6"/>
            <a:endCxn id="171" idx="2"/>
          </p:cNvCxnSpPr>
          <p:nvPr/>
        </p:nvCxnSpPr>
        <p:spPr bwMode="auto">
          <a:xfrm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B9C7AA4E-E8F7-43B5-BA18-00004E39E1DF}"/>
              </a:ext>
            </a:extLst>
          </p:cNvPr>
          <p:cNvCxnSpPr>
            <a:stCxn id="170" idx="6"/>
            <a:endCxn id="171" idx="2"/>
          </p:cNvCxnSpPr>
          <p:nvPr/>
        </p:nvCxnSpPr>
        <p:spPr bwMode="auto">
          <a:xfrm>
            <a:off x="5910313" y="224216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矢印コネクタ 182">
            <a:extLst>
              <a:ext uri="{FF2B5EF4-FFF2-40B4-BE49-F238E27FC236}">
                <a16:creationId xmlns:a16="http://schemas.microsoft.com/office/drawing/2014/main" id="{C86A3D76-E124-43DE-9776-F96D451C1028}"/>
              </a:ext>
            </a:extLst>
          </p:cNvPr>
          <p:cNvCxnSpPr>
            <a:stCxn id="169" idx="6"/>
            <a:endCxn id="172" idx="2"/>
          </p:cNvCxnSpPr>
          <p:nvPr/>
        </p:nvCxnSpPr>
        <p:spPr bwMode="auto">
          <a:xfrm>
            <a:off x="5910313" y="265364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9D3B355A-3B9F-48C8-B4A3-D73201070A78}"/>
              </a:ext>
            </a:extLst>
          </p:cNvPr>
          <p:cNvCxnSpPr>
            <a:stCxn id="171" idx="6"/>
            <a:endCxn id="174" idx="2"/>
          </p:cNvCxnSpPr>
          <p:nvPr/>
        </p:nvCxnSpPr>
        <p:spPr bwMode="auto">
          <a:xfrm>
            <a:off x="6463693" y="306661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直線矢印コネクタ 184">
            <a:extLst>
              <a:ext uri="{FF2B5EF4-FFF2-40B4-BE49-F238E27FC236}">
                <a16:creationId xmlns:a16="http://schemas.microsoft.com/office/drawing/2014/main" id="{A030379B-6E5A-4D90-AF97-46ED6832F40F}"/>
              </a:ext>
            </a:extLst>
          </p:cNvPr>
          <p:cNvCxnSpPr>
            <a:cxnSpLocks/>
            <a:stCxn id="171" idx="6"/>
            <a:endCxn id="175" idx="2"/>
          </p:cNvCxnSpPr>
          <p:nvPr/>
        </p:nvCxnSpPr>
        <p:spPr bwMode="auto">
          <a:xfrm flipV="1"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直線矢印コネクタ 185">
            <a:extLst>
              <a:ext uri="{FF2B5EF4-FFF2-40B4-BE49-F238E27FC236}">
                <a16:creationId xmlns:a16="http://schemas.microsoft.com/office/drawing/2014/main" id="{A324867B-F469-4D64-AA1B-F06D9884D927}"/>
              </a:ext>
            </a:extLst>
          </p:cNvPr>
          <p:cNvCxnSpPr>
            <a:stCxn id="171" idx="6"/>
            <a:endCxn id="176" idx="2"/>
          </p:cNvCxnSpPr>
          <p:nvPr/>
        </p:nvCxnSpPr>
        <p:spPr bwMode="auto">
          <a:xfrm flipV="1">
            <a:off x="6463693" y="224216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61E1309D-91CC-4EB8-8A70-B91637264234}"/>
              </a:ext>
            </a:extLst>
          </p:cNvPr>
          <p:cNvCxnSpPr>
            <a:stCxn id="173" idx="6"/>
            <a:endCxn id="176" idx="2"/>
          </p:cNvCxnSpPr>
          <p:nvPr/>
        </p:nvCxnSpPr>
        <p:spPr bwMode="auto">
          <a:xfrm>
            <a:off x="6463693" y="224216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8" name="直線矢印コネクタ 187">
            <a:extLst>
              <a:ext uri="{FF2B5EF4-FFF2-40B4-BE49-F238E27FC236}">
                <a16:creationId xmlns:a16="http://schemas.microsoft.com/office/drawing/2014/main" id="{78D212D9-2722-49C6-834F-99094DEA5BEB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 bwMode="auto">
          <a:xfrm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CBBC3F24-51EB-4672-A7E1-4C135FF43B97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 bwMode="auto">
          <a:xfrm>
            <a:off x="64636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直線矢印コネクタ 189">
            <a:extLst>
              <a:ext uri="{FF2B5EF4-FFF2-40B4-BE49-F238E27FC236}">
                <a16:creationId xmlns:a16="http://schemas.microsoft.com/office/drawing/2014/main" id="{F9B61AC3-FC74-48F4-9997-0AE8D4CDEFDA}"/>
              </a:ext>
            </a:extLst>
          </p:cNvPr>
          <p:cNvCxnSpPr>
            <a:stCxn id="172" idx="6"/>
            <a:endCxn id="176" idx="2"/>
          </p:cNvCxnSpPr>
          <p:nvPr/>
        </p:nvCxnSpPr>
        <p:spPr bwMode="auto">
          <a:xfrm flipV="1">
            <a:off x="64636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2E63B69D-E078-4EDF-8852-78CBAAFB297C}"/>
              </a:ext>
            </a:extLst>
          </p:cNvPr>
          <p:cNvCxnSpPr>
            <a:stCxn id="172" idx="6"/>
            <a:endCxn id="174" idx="2"/>
          </p:cNvCxnSpPr>
          <p:nvPr/>
        </p:nvCxnSpPr>
        <p:spPr bwMode="auto">
          <a:xfrm>
            <a:off x="64636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直線矢印コネクタ 191">
            <a:extLst>
              <a:ext uri="{FF2B5EF4-FFF2-40B4-BE49-F238E27FC236}">
                <a16:creationId xmlns:a16="http://schemas.microsoft.com/office/drawing/2014/main" id="{34E42E92-1B0F-4DC4-891E-D477FEB5D0B5}"/>
              </a:ext>
            </a:extLst>
          </p:cNvPr>
          <p:cNvCxnSpPr>
            <a:cxnSpLocks/>
            <a:stCxn id="176" idx="6"/>
            <a:endCxn id="199" idx="2"/>
          </p:cNvCxnSpPr>
          <p:nvPr/>
        </p:nvCxnSpPr>
        <p:spPr bwMode="auto">
          <a:xfrm>
            <a:off x="7007593" y="224216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3" name="直線矢印コネクタ 192">
            <a:extLst>
              <a:ext uri="{FF2B5EF4-FFF2-40B4-BE49-F238E27FC236}">
                <a16:creationId xmlns:a16="http://schemas.microsoft.com/office/drawing/2014/main" id="{491646A2-BEE8-4F7C-8D7B-AF5CB23363A0}"/>
              </a:ext>
            </a:extLst>
          </p:cNvPr>
          <p:cNvCxnSpPr>
            <a:cxnSpLocks/>
            <a:stCxn id="175" idx="6"/>
            <a:endCxn id="199" idx="2"/>
          </p:cNvCxnSpPr>
          <p:nvPr/>
        </p:nvCxnSpPr>
        <p:spPr bwMode="auto">
          <a:xfrm>
            <a:off x="7007593" y="265364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直線矢印コネクタ 193">
            <a:extLst>
              <a:ext uri="{FF2B5EF4-FFF2-40B4-BE49-F238E27FC236}">
                <a16:creationId xmlns:a16="http://schemas.microsoft.com/office/drawing/2014/main" id="{E2604195-8B1F-4A8F-9E7F-8F0814A541D0}"/>
              </a:ext>
            </a:extLst>
          </p:cNvPr>
          <p:cNvCxnSpPr>
            <a:cxnSpLocks/>
            <a:stCxn id="174" idx="6"/>
            <a:endCxn id="199" idx="2"/>
          </p:cNvCxnSpPr>
          <p:nvPr/>
        </p:nvCxnSpPr>
        <p:spPr bwMode="auto">
          <a:xfrm flipV="1">
            <a:off x="7007593" y="26536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" name="正方形/長方形 194">
            <a:extLst>
              <a:ext uri="{FF2B5EF4-FFF2-40B4-BE49-F238E27FC236}">
                <a16:creationId xmlns:a16="http://schemas.microsoft.com/office/drawing/2014/main" id="{87A72AA0-B774-4329-8AB4-8C27104358B3}"/>
              </a:ext>
            </a:extLst>
          </p:cNvPr>
          <p:cNvSpPr/>
          <p:nvPr/>
        </p:nvSpPr>
        <p:spPr bwMode="auto">
          <a:xfrm rot="5400000">
            <a:off x="5394150" y="139723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楕円 198">
            <a:extLst>
              <a:ext uri="{FF2B5EF4-FFF2-40B4-BE49-F238E27FC236}">
                <a16:creationId xmlns:a16="http://schemas.microsoft.com/office/drawing/2014/main" id="{491720FB-3032-4DB9-A6BB-A4797EA5656D}"/>
              </a:ext>
            </a:extLst>
          </p:cNvPr>
          <p:cNvSpPr/>
          <p:nvPr/>
        </p:nvSpPr>
        <p:spPr bwMode="auto">
          <a:xfrm>
            <a:off x="7324782" y="254029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55C1CB3A-7E28-404D-A9AD-8BE408860B1E}"/>
              </a:ext>
            </a:extLst>
          </p:cNvPr>
          <p:cNvSpPr/>
          <p:nvPr/>
        </p:nvSpPr>
        <p:spPr bwMode="auto">
          <a:xfrm>
            <a:off x="5212080" y="1488433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BC3860C5-AF11-4885-BF52-10F40B7F0E3E}"/>
              </a:ext>
            </a:extLst>
          </p:cNvPr>
          <p:cNvCxnSpPr>
            <a:cxnSpLocks/>
            <a:stCxn id="170" idx="6"/>
            <a:endCxn id="172" idx="2"/>
          </p:cNvCxnSpPr>
          <p:nvPr/>
        </p:nvCxnSpPr>
        <p:spPr bwMode="auto">
          <a:xfrm>
            <a:off x="5910313" y="224216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直線矢印コネクタ 203">
            <a:extLst>
              <a:ext uri="{FF2B5EF4-FFF2-40B4-BE49-F238E27FC236}">
                <a16:creationId xmlns:a16="http://schemas.microsoft.com/office/drawing/2014/main" id="{C8E9987A-956B-45AC-B95B-32FD57C50E4D}"/>
              </a:ext>
            </a:extLst>
          </p:cNvPr>
          <p:cNvCxnSpPr>
            <a:cxnSpLocks/>
            <a:stCxn id="168" idx="6"/>
            <a:endCxn id="172" idx="2"/>
          </p:cNvCxnSpPr>
          <p:nvPr/>
        </p:nvCxnSpPr>
        <p:spPr bwMode="auto">
          <a:xfrm flipV="1">
            <a:off x="5910313" y="265364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033F0EE8-B0D5-45E0-B610-A7E295DDB825}"/>
              </a:ext>
            </a:extLst>
          </p:cNvPr>
          <p:cNvSpPr txBox="1"/>
          <p:nvPr/>
        </p:nvSpPr>
        <p:spPr>
          <a:xfrm>
            <a:off x="5738761" y="1525106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/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テキスト ボックス 205">
                <a:extLst>
                  <a:ext uri="{FF2B5EF4-FFF2-40B4-BE49-F238E27FC236}">
                    <a16:creationId xmlns:a16="http://schemas.microsoft.com/office/drawing/2014/main" id="{E7AC60DE-656A-454E-B0CB-864361158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262" y="1466821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/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テキスト ボックス 206">
                <a:extLst>
                  <a:ext uri="{FF2B5EF4-FFF2-40B4-BE49-F238E27FC236}">
                    <a16:creationId xmlns:a16="http://schemas.microsoft.com/office/drawing/2014/main" id="{C8965724-AC42-4772-9E66-BB5F8BB17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55" y="1461054"/>
                <a:ext cx="440955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/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9" name="テキスト ボックス 208">
                <a:extLst>
                  <a:ext uri="{FF2B5EF4-FFF2-40B4-BE49-F238E27FC236}">
                    <a16:creationId xmlns:a16="http://schemas.microsoft.com/office/drawing/2014/main" id="{07F03768-F391-4430-BFD4-817C83AD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726" y="2126485"/>
                <a:ext cx="46628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426DA704-A1D1-45FD-B110-448D7B90C022}"/>
              </a:ext>
            </a:extLst>
          </p:cNvPr>
          <p:cNvSpPr txBox="1"/>
          <p:nvPr/>
        </p:nvSpPr>
        <p:spPr>
          <a:xfrm>
            <a:off x="8568841" y="2780421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41F12BAA-3FB4-44C4-A49A-43D7F838E576}"/>
              </a:ext>
            </a:extLst>
          </p:cNvPr>
          <p:cNvSpPr txBox="1"/>
          <p:nvPr/>
        </p:nvSpPr>
        <p:spPr>
          <a:xfrm>
            <a:off x="8649930" y="2974795"/>
            <a:ext cx="695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E76C45B9-DA06-4865-83CA-78899B0C71F2}"/>
              </a:ext>
            </a:extLst>
          </p:cNvPr>
          <p:cNvSpPr txBox="1"/>
          <p:nvPr/>
        </p:nvSpPr>
        <p:spPr>
          <a:xfrm>
            <a:off x="6107824" y="1764992"/>
            <a:ext cx="1601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1E8A9B22-FCF5-4B97-A590-D1F425D09F6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07593" y="219456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線矢印コネクタ 214">
            <a:extLst>
              <a:ext uri="{FF2B5EF4-FFF2-40B4-BE49-F238E27FC236}">
                <a16:creationId xmlns:a16="http://schemas.microsoft.com/office/drawing/2014/main" id="{D131B889-F2CB-4FC6-B0C2-EBA155546709}"/>
              </a:ext>
            </a:extLst>
          </p:cNvPr>
          <p:cNvCxnSpPr>
            <a:cxnSpLocks/>
          </p:cNvCxnSpPr>
          <p:nvPr/>
        </p:nvCxnSpPr>
        <p:spPr bwMode="auto">
          <a:xfrm flipH="1">
            <a:off x="7007593" y="269599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" name="直線矢印コネクタ 215">
            <a:extLst>
              <a:ext uri="{FF2B5EF4-FFF2-40B4-BE49-F238E27FC236}">
                <a16:creationId xmlns:a16="http://schemas.microsoft.com/office/drawing/2014/main" id="{75E3D539-9791-41B9-AF10-2936469D3FF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116" y="269080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/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CEAF318F-9590-4AD7-8966-629810454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78" y="2786230"/>
                <a:ext cx="461729" cy="29187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072F3FB2-BE69-43DE-998B-9C3751BCA1BD}"/>
              </a:ext>
            </a:extLst>
          </p:cNvPr>
          <p:cNvSpPr txBox="1"/>
          <p:nvPr/>
        </p:nvSpPr>
        <p:spPr>
          <a:xfrm>
            <a:off x="7421452" y="1325880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3" name="コネクタ: カギ線 222">
            <a:extLst>
              <a:ext uri="{FF2B5EF4-FFF2-40B4-BE49-F238E27FC236}">
                <a16:creationId xmlns:a16="http://schemas.microsoft.com/office/drawing/2014/main" id="{CAECE48D-9F95-4DB9-BF8D-7207095BA054}"/>
              </a:ext>
            </a:extLst>
          </p:cNvPr>
          <p:cNvCxnSpPr>
            <a:stCxn id="199" idx="6"/>
            <a:endCxn id="221" idx="2"/>
          </p:cNvCxnSpPr>
          <p:nvPr/>
        </p:nvCxnSpPr>
        <p:spPr bwMode="auto">
          <a:xfrm flipV="1">
            <a:off x="7551493" y="1587490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7" name="コネクタ: カギ線 226">
            <a:extLst>
              <a:ext uri="{FF2B5EF4-FFF2-40B4-BE49-F238E27FC236}">
                <a16:creationId xmlns:a16="http://schemas.microsoft.com/office/drawing/2014/main" id="{12CA74CC-5A3F-4E6A-925D-80208B47249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193945" y="2140052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コネクタ: カギ線 234">
            <a:extLst>
              <a:ext uri="{FF2B5EF4-FFF2-40B4-BE49-F238E27FC236}">
                <a16:creationId xmlns:a16="http://schemas.microsoft.com/office/drawing/2014/main" id="{DF94AD98-8ABA-4C3C-9F38-54AFDD68F336}"/>
              </a:ext>
            </a:extLst>
          </p:cNvPr>
          <p:cNvCxnSpPr>
            <a:cxnSpLocks/>
            <a:stCxn id="195" idx="3"/>
            <a:endCxn id="170" idx="2"/>
          </p:cNvCxnSpPr>
          <p:nvPr/>
        </p:nvCxnSpPr>
        <p:spPr bwMode="auto">
          <a:xfrm rot="16200000" flipH="1">
            <a:off x="5278250" y="183681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コネクタ: カギ線 236">
            <a:extLst>
              <a:ext uri="{FF2B5EF4-FFF2-40B4-BE49-F238E27FC236}">
                <a16:creationId xmlns:a16="http://schemas.microsoft.com/office/drawing/2014/main" id="{B4E103F7-8BE8-4A1C-9F3A-38781C2BD43D}"/>
              </a:ext>
            </a:extLst>
          </p:cNvPr>
          <p:cNvCxnSpPr>
            <a:cxnSpLocks/>
            <a:stCxn id="195" idx="3"/>
            <a:endCxn id="169" idx="2"/>
          </p:cNvCxnSpPr>
          <p:nvPr/>
        </p:nvCxnSpPr>
        <p:spPr bwMode="auto">
          <a:xfrm rot="16200000" flipH="1">
            <a:off x="5072510" y="204255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コネクタ: カギ線 238">
            <a:extLst>
              <a:ext uri="{FF2B5EF4-FFF2-40B4-BE49-F238E27FC236}">
                <a16:creationId xmlns:a16="http://schemas.microsoft.com/office/drawing/2014/main" id="{D686928D-C62D-4756-9624-31336EF04331}"/>
              </a:ext>
            </a:extLst>
          </p:cNvPr>
          <p:cNvCxnSpPr>
            <a:cxnSpLocks/>
            <a:stCxn id="195" idx="3"/>
            <a:endCxn id="168" idx="2"/>
          </p:cNvCxnSpPr>
          <p:nvPr/>
        </p:nvCxnSpPr>
        <p:spPr bwMode="auto">
          <a:xfrm rot="16200000" flipH="1">
            <a:off x="4866025" y="224904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9" name="四角形: 角を丸くする 248">
            <a:extLst>
              <a:ext uri="{FF2B5EF4-FFF2-40B4-BE49-F238E27FC236}">
                <a16:creationId xmlns:a16="http://schemas.microsoft.com/office/drawing/2014/main" id="{B0BA0228-C302-4ECE-B2CC-9866A517CF83}"/>
              </a:ext>
            </a:extLst>
          </p:cNvPr>
          <p:cNvSpPr/>
          <p:nvPr/>
        </p:nvSpPr>
        <p:spPr bwMode="auto">
          <a:xfrm>
            <a:off x="5537201" y="1987550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51" name="テキスト ボックス 250">
            <a:extLst>
              <a:ext uri="{FF2B5EF4-FFF2-40B4-BE49-F238E27FC236}">
                <a16:creationId xmlns:a16="http://schemas.microsoft.com/office/drawing/2014/main" id="{958588A1-C867-4321-A4C2-CF69D40D5DE6}"/>
              </a:ext>
            </a:extLst>
          </p:cNvPr>
          <p:cNvSpPr txBox="1"/>
          <p:nvPr/>
        </p:nvSpPr>
        <p:spPr>
          <a:xfrm>
            <a:off x="5445803" y="176814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Swarm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/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2" name="テキスト ボックス 251">
                <a:extLst>
                  <a:ext uri="{FF2B5EF4-FFF2-40B4-BE49-F238E27FC236}">
                    <a16:creationId xmlns:a16="http://schemas.microsoft.com/office/drawing/2014/main" id="{C4F666FC-E48F-4486-BC3D-C779E15C8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94" y="2512070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/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3" name="テキスト ボックス 252">
                <a:extLst>
                  <a:ext uri="{FF2B5EF4-FFF2-40B4-BE49-F238E27FC236}">
                    <a16:creationId xmlns:a16="http://schemas.microsoft.com/office/drawing/2014/main" id="{510E9D3F-94B0-4E16-8DB9-C4470D38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10" y="2911226"/>
                <a:ext cx="348536" cy="275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5228787" y="4703649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5319265" y="562179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5319265" y="520882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5319265" y="479734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5545976" y="4910703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5545976" y="5322183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5545976" y="5322183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863165" y="5208827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965511" y="415696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5171604" y="3983029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420" y="4136360"/>
                <a:ext cx="45275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9" y="4795020"/>
                <a:ext cx="46628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646207" y="4309162"/>
            <a:ext cx="16012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45976" y="486309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5545976" y="536452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5529499" y="5359338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561" y="5454765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959835" y="3994415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6089876" y="4256025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732328" y="4808587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777" y="5180605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93" y="5579761"/>
                <a:ext cx="348536" cy="275204"/>
              </a:xfrm>
              <a:prstGeom prst="rect">
                <a:avLst/>
              </a:prstGeom>
              <a:blipFill>
                <a:blip r:embed="rId1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5E9D3D7B-F2A8-4C4B-8260-46647D4DB550}"/>
              </a:ext>
            </a:extLst>
          </p:cNvPr>
          <p:cNvCxnSpPr/>
          <p:nvPr/>
        </p:nvCxnSpPr>
        <p:spPr bwMode="auto">
          <a:xfrm flipH="1">
            <a:off x="7023100" y="1953498"/>
            <a:ext cx="72946" cy="135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61" y="5389683"/>
                <a:ext cx="277659" cy="291875"/>
              </a:xfrm>
              <a:prstGeom prst="rect">
                <a:avLst/>
              </a:prstGeom>
              <a:blipFill>
                <a:blip r:embed="rId13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/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0" name="テキスト ボックス 309">
                <a:extLst>
                  <a:ext uri="{FF2B5EF4-FFF2-40B4-BE49-F238E27FC236}">
                    <a16:creationId xmlns:a16="http://schemas.microsoft.com/office/drawing/2014/main" id="{535CE5B1-2C8B-4F69-B699-445BEE448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37" y="2661318"/>
                <a:ext cx="406522" cy="291875"/>
              </a:xfrm>
              <a:prstGeom prst="rect">
                <a:avLst/>
              </a:prstGeom>
              <a:blipFill>
                <a:blip r:embed="rId1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404603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4420216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4414118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4397776"/>
                <a:ext cx="364010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4864099"/>
                <a:ext cx="439223" cy="2946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4536276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4758790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4806574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5070510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5125472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6381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6381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6381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17196" y="55789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17196" y="516594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17196" y="47544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61096" y="5578915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61096" y="516594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61096" y="4754466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90527" y="486782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90527" y="56922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90527" y="4867822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90527" y="527930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43907" y="56922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43907" y="4867822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43907" y="486782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439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439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439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87807" y="486782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87807" y="527930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87807" y="527930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74364" y="4022890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4004996" y="516594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92294" y="4114087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90527" y="4867822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90527" y="5279302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18975" y="4101175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76" y="4092475"/>
                <a:ext cx="372025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869" y="4086708"/>
                <a:ext cx="36401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940" y="4752139"/>
                <a:ext cx="382220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87807" y="482021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7807" y="532164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330" y="531645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92" y="5411884"/>
                <a:ext cx="461729" cy="291875"/>
              </a:xfrm>
              <a:prstGeom prst="rect">
                <a:avLst/>
              </a:prstGeom>
              <a:blipFill>
                <a:blip r:embed="rId10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31707" y="421314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74159" y="476570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58464" y="4462469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52724" y="4668209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46239" y="4874694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17415" y="4613204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26017" y="4393801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08" y="5137724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724" y="5536880"/>
                <a:ext cx="348536" cy="275204"/>
              </a:xfrm>
              <a:prstGeom prst="rect">
                <a:avLst/>
              </a:prstGeom>
              <a:blipFill>
                <a:blip r:embed="rId2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33637" y="4986300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734773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734773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734773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901116" y="4504363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8445016" y="4781007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8445016" y="4504363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8445016" y="421526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7574447" y="4617719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8127827" y="4617719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8127827" y="4328622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8127827" y="4617719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7574447" y="4328622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7574447" y="4617719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2" y="4469464"/>
                <a:ext cx="34853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72506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8357343" y="5556454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7883255" y="563541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371" y="5600511"/>
                <a:ext cx="34853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8105140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7448502" y="5747882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8107680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815" y="5736664"/>
                <a:ext cx="38395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7484383" y="5799952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5736664"/>
                <a:ext cx="393890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40" y="3886200"/>
                <a:ext cx="420892" cy="2848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183" y="3900536"/>
                <a:ext cx="420892" cy="2695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7298422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8413487" y="4137913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804187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664085" y="590697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7629386" y="507724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7629386" y="590269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691640" y="3994415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937760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921778" y="3983029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A48177A-B017-4CA9-9DEB-D73D758F77BA}"/>
              </a:ext>
            </a:extLst>
          </p:cNvPr>
          <p:cNvCxnSpPr>
            <a:cxnSpLocks/>
          </p:cNvCxnSpPr>
          <p:nvPr/>
        </p:nvCxnSpPr>
        <p:spPr bwMode="auto">
          <a:xfrm>
            <a:off x="6908427" y="5411884"/>
            <a:ext cx="21876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19542" y="4986300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60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02920" y="411480"/>
            <a:ext cx="1056132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38222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16971" y="88820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16385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084564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7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464820" y="411480"/>
            <a:ext cx="10416540" cy="23032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63874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7494199" y="1042435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4665294" y="1198052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4755772" y="211619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4755772" y="170323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4755772" y="129175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4982483" y="1405106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4982483" y="1816586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4982483" y="1816586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5299672" y="1703230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5402018" y="651371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4608111" y="477432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927" y="630763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16" y="1289423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4436709" y="803565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82483" y="13574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2483" y="1858929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6006" y="1853741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8" y="1949168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5396342" y="488818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5526383" y="750428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168835" y="1302990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84" y="1675008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400" y="2074164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68" y="1884086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0870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404159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417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2915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57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885282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66104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77734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71968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07039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15477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15477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15477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708150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708150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708150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252050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252050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252050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381481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381481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381481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381481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2934861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2934861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2934861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29348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29348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29348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478761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478761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478761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1865318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795950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683248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381481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381481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209929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30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23" y="581111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94" y="1246542"/>
                <a:ext cx="439223" cy="2946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78761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8761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2284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346" y="1906287"/>
                <a:ext cx="461729" cy="291875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022661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665113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749418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543678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337193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008369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1939562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562" y="1632127"/>
                <a:ext cx="348536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678" y="2031283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3824591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648459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648459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648459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7037972" y="145003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7581872" y="1726680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7581872" y="145003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7581872" y="116093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6711303" y="1563392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7264683" y="156339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7264683" y="1274295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7264683" y="1563392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6711303" y="1274295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6711303" y="1563392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88" y="1415137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83580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9464792" y="1738320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8990704" y="181727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718" y="1782377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9212589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8555951" y="1929748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9215129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264" y="1918530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8591832" y="1981818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889" y="1918530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96" y="831873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039" y="846209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6435278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7550343" y="1083586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07039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595141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510059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6766242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8736835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DC8062-31BA-4EFB-AD0E-8D0621BD0C0F}"/>
              </a:ext>
            </a:extLst>
          </p:cNvPr>
          <p:cNvCxnSpPr/>
          <p:nvPr/>
        </p:nvCxnSpPr>
        <p:spPr bwMode="auto">
          <a:xfrm>
            <a:off x="1547982" y="488818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線コネクタ 264">
            <a:extLst>
              <a:ext uri="{FF2B5EF4-FFF2-40B4-BE49-F238E27FC236}">
                <a16:creationId xmlns:a16="http://schemas.microsoft.com/office/drawing/2014/main" id="{CEDA315E-F3B4-437F-BBC0-2135E934ADB0}"/>
              </a:ext>
            </a:extLst>
          </p:cNvPr>
          <p:cNvCxnSpPr/>
          <p:nvPr/>
        </p:nvCxnSpPr>
        <p:spPr bwMode="auto">
          <a:xfrm>
            <a:off x="454583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線コネクタ 265">
            <a:extLst>
              <a:ext uri="{FF2B5EF4-FFF2-40B4-BE49-F238E27FC236}">
                <a16:creationId xmlns:a16="http://schemas.microsoft.com/office/drawing/2014/main" id="{EA822935-0C5F-496B-B339-F2578B2E4572}"/>
              </a:ext>
            </a:extLst>
          </p:cNvPr>
          <p:cNvCxnSpPr/>
          <p:nvPr/>
        </p:nvCxnSpPr>
        <p:spPr bwMode="auto">
          <a:xfrm>
            <a:off x="6247414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710496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9105758" y="985508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67" y="991993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356" y="1408652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9217459" y="1122798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868829" y="1429835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996" y="1645520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127" y="1652959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直線コネクタ 275">
            <a:extLst>
              <a:ext uri="{FF2B5EF4-FFF2-40B4-BE49-F238E27FC236}">
                <a16:creationId xmlns:a16="http://schemas.microsoft.com/office/drawing/2014/main" id="{0450394A-10AA-470F-B985-7DF972EB787D}"/>
              </a:ext>
            </a:extLst>
          </p:cNvPr>
          <p:cNvCxnSpPr/>
          <p:nvPr/>
        </p:nvCxnSpPr>
        <p:spPr bwMode="auto">
          <a:xfrm>
            <a:off x="8232931" y="477432"/>
            <a:ext cx="0" cy="21812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D5F223E-66C1-4AAC-A973-22159F277DF4}"/>
              </a:ext>
            </a:extLst>
          </p:cNvPr>
          <p:cNvSpPr/>
          <p:nvPr/>
        </p:nvSpPr>
        <p:spPr bwMode="auto">
          <a:xfrm>
            <a:off x="1683248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52D6F79-D0D7-427E-A609-3CB852697E70}"/>
              </a:ext>
            </a:extLst>
          </p:cNvPr>
          <p:cNvSpPr txBox="1"/>
          <p:nvPr/>
        </p:nvSpPr>
        <p:spPr>
          <a:xfrm>
            <a:off x="2209929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四角形: 角を丸くする 136">
            <a:extLst>
              <a:ext uri="{FF2B5EF4-FFF2-40B4-BE49-F238E27FC236}">
                <a16:creationId xmlns:a16="http://schemas.microsoft.com/office/drawing/2014/main" id="{2E535974-6876-41E9-AB25-175C51DFDE28}"/>
              </a:ext>
            </a:extLst>
          </p:cNvPr>
          <p:cNvSpPr/>
          <p:nvPr/>
        </p:nvSpPr>
        <p:spPr bwMode="auto">
          <a:xfrm>
            <a:off x="2078104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D38ADC91-773D-49A9-B8A0-C333EB9614A2}"/>
              </a:ext>
            </a:extLst>
          </p:cNvPr>
          <p:cNvSpPr txBox="1"/>
          <p:nvPr/>
        </p:nvSpPr>
        <p:spPr>
          <a:xfrm>
            <a:off x="2113175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B5624256-AE26-47F2-80D3-FED4535F32E5}"/>
              </a:ext>
            </a:extLst>
          </p:cNvPr>
          <p:cNvCxnSpPr>
            <a:cxnSpLocks/>
            <a:endCxn id="138" idx="1"/>
          </p:cNvCxnSpPr>
          <p:nvPr/>
        </p:nvCxnSpPr>
        <p:spPr bwMode="auto">
          <a:xfrm rot="16200000" flipH="1">
            <a:off x="1688872" y="3918567"/>
            <a:ext cx="652402" cy="19620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76F50928-435D-426A-A251-E00F86248DD4}"/>
              </a:ext>
            </a:extLst>
          </p:cNvPr>
          <p:cNvSpPr/>
          <p:nvPr/>
        </p:nvSpPr>
        <p:spPr bwMode="auto">
          <a:xfrm>
            <a:off x="327787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7787183A-EF7A-4D92-88FD-B4C2EEABD117}"/>
              </a:ext>
            </a:extLst>
          </p:cNvPr>
          <p:cNvSpPr txBox="1"/>
          <p:nvPr/>
        </p:nvSpPr>
        <p:spPr>
          <a:xfrm>
            <a:off x="331294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C88AA35-CE53-4DF3-BD77-F038A083104D}"/>
              </a:ext>
            </a:extLst>
          </p:cNvPr>
          <p:cNvCxnSpPr>
            <a:cxnSpLocks/>
            <a:stCxn id="137" idx="3"/>
            <a:endCxn id="141" idx="1"/>
          </p:cNvCxnSpPr>
          <p:nvPr/>
        </p:nvCxnSpPr>
        <p:spPr bwMode="auto">
          <a:xfrm>
            <a:off x="2891418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コネクタ: カギ線 10">
            <a:extLst>
              <a:ext uri="{FF2B5EF4-FFF2-40B4-BE49-F238E27FC236}">
                <a16:creationId xmlns:a16="http://schemas.microsoft.com/office/drawing/2014/main" id="{F3FB7E64-CAF0-4EA5-9235-8CD653E07262}"/>
              </a:ext>
            </a:extLst>
          </p:cNvPr>
          <p:cNvCxnSpPr>
            <a:stCxn id="141" idx="3"/>
          </p:cNvCxnSpPr>
          <p:nvPr/>
        </p:nvCxnSpPr>
        <p:spPr bwMode="auto">
          <a:xfrm flipV="1">
            <a:off x="4091191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B611C941-02C5-4D60-8126-A0DD57C2C41E}"/>
              </a:ext>
            </a:extLst>
          </p:cNvPr>
          <p:cNvSpPr/>
          <p:nvPr/>
        </p:nvSpPr>
        <p:spPr bwMode="auto">
          <a:xfrm>
            <a:off x="5337111" y="344177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CF902A00-B691-441B-B6C5-6773B30E5BE1}"/>
              </a:ext>
            </a:extLst>
          </p:cNvPr>
          <p:cNvSpPr txBox="1"/>
          <p:nvPr/>
        </p:nvSpPr>
        <p:spPr>
          <a:xfrm>
            <a:off x="5863792" y="342885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四角形: 角を丸くする 161">
            <a:extLst>
              <a:ext uri="{FF2B5EF4-FFF2-40B4-BE49-F238E27FC236}">
                <a16:creationId xmlns:a16="http://schemas.microsoft.com/office/drawing/2014/main" id="{3EBD5662-BD94-42A7-AD8E-5E43365D7DB4}"/>
              </a:ext>
            </a:extLst>
          </p:cNvPr>
          <p:cNvSpPr/>
          <p:nvPr/>
        </p:nvSpPr>
        <p:spPr bwMode="auto">
          <a:xfrm>
            <a:off x="5731967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E9ACF7CD-BDB0-4DA5-B555-F6D2D60487F6}"/>
              </a:ext>
            </a:extLst>
          </p:cNvPr>
          <p:cNvSpPr txBox="1"/>
          <p:nvPr/>
        </p:nvSpPr>
        <p:spPr>
          <a:xfrm>
            <a:off x="5767038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4" name="コネクタ: カギ線 163">
            <a:extLst>
              <a:ext uri="{FF2B5EF4-FFF2-40B4-BE49-F238E27FC236}">
                <a16:creationId xmlns:a16="http://schemas.microsoft.com/office/drawing/2014/main" id="{3150A3CE-9F7D-437F-A400-66004997458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294969" y="3899378"/>
            <a:ext cx="683049" cy="2039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5" name="四角形: 角を丸くする 164">
            <a:extLst>
              <a:ext uri="{FF2B5EF4-FFF2-40B4-BE49-F238E27FC236}">
                <a16:creationId xmlns:a16="http://schemas.microsoft.com/office/drawing/2014/main" id="{F36436B6-0B31-44B3-B733-41696E0C380B}"/>
              </a:ext>
            </a:extLst>
          </p:cNvPr>
          <p:cNvSpPr/>
          <p:nvPr/>
        </p:nvSpPr>
        <p:spPr bwMode="auto">
          <a:xfrm>
            <a:off x="6931740" y="415710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B0E0FC02-0DA9-4A86-BD62-F1A7BC1623B4}"/>
              </a:ext>
            </a:extLst>
          </p:cNvPr>
          <p:cNvSpPr txBox="1"/>
          <p:nvPr/>
        </p:nvSpPr>
        <p:spPr>
          <a:xfrm>
            <a:off x="6966811" y="421206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0A87E5D0-CD9E-4CFF-9F89-1F36EB91CDB1}"/>
              </a:ext>
            </a:extLst>
          </p:cNvPr>
          <p:cNvCxnSpPr>
            <a:cxnSpLocks/>
            <a:stCxn id="162" idx="3"/>
            <a:endCxn id="165" idx="1"/>
          </p:cNvCxnSpPr>
          <p:nvPr/>
        </p:nvCxnSpPr>
        <p:spPr bwMode="auto">
          <a:xfrm>
            <a:off x="6545281" y="4342870"/>
            <a:ext cx="38645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コネクタ: カギ線 167">
            <a:extLst>
              <a:ext uri="{FF2B5EF4-FFF2-40B4-BE49-F238E27FC236}">
                <a16:creationId xmlns:a16="http://schemas.microsoft.com/office/drawing/2014/main" id="{0213F501-A36B-4FF7-A701-0AA970B4812A}"/>
              </a:ext>
            </a:extLst>
          </p:cNvPr>
          <p:cNvCxnSpPr>
            <a:stCxn id="165" idx="3"/>
          </p:cNvCxnSpPr>
          <p:nvPr/>
        </p:nvCxnSpPr>
        <p:spPr bwMode="auto">
          <a:xfrm flipV="1">
            <a:off x="7745054" y="3690468"/>
            <a:ext cx="206489" cy="652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1180C696-A6EB-4C3D-BD1E-F4591636476F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83070" y="3846575"/>
            <a:ext cx="652402" cy="24493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578054-7B6C-4B40-B36F-8EECCBD57154}"/>
              </a:ext>
            </a:extLst>
          </p:cNvPr>
          <p:cNvSpPr txBox="1"/>
          <p:nvPr/>
        </p:nvSpPr>
        <p:spPr>
          <a:xfrm>
            <a:off x="-502920" y="151883"/>
            <a:ext cx="1809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 as an Agent</a:t>
            </a:r>
            <a:endParaRPr kumimoji="1" lang="ja-JP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5332924" y="153337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7085801" y="1297059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381481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939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正方形/長方形 353">
            <a:extLst>
              <a:ext uri="{FF2B5EF4-FFF2-40B4-BE49-F238E27FC236}">
                <a16:creationId xmlns:a16="http://schemas.microsoft.com/office/drawing/2014/main" id="{8FB9CE07-98B1-43E8-A0BC-88BC9CE0CC5E}"/>
              </a:ext>
            </a:extLst>
          </p:cNvPr>
          <p:cNvSpPr/>
          <p:nvPr/>
        </p:nvSpPr>
        <p:spPr bwMode="auto">
          <a:xfrm>
            <a:off x="-589964" y="564750"/>
            <a:ext cx="5474384" cy="446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55DE22D3-4B53-4250-96FF-E0976090526A}"/>
              </a:ext>
            </a:extLst>
          </p:cNvPr>
          <p:cNvSpPr/>
          <p:nvPr/>
        </p:nvSpPr>
        <p:spPr bwMode="auto">
          <a:xfrm>
            <a:off x="13305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9" name="四角形: 角を丸くする 228">
            <a:extLst>
              <a:ext uri="{FF2B5EF4-FFF2-40B4-BE49-F238E27FC236}">
                <a16:creationId xmlns:a16="http://schemas.microsoft.com/office/drawing/2014/main" id="{F925D145-5409-478B-8F82-A06F3A211C30}"/>
              </a:ext>
            </a:extLst>
          </p:cNvPr>
          <p:cNvSpPr/>
          <p:nvPr/>
        </p:nvSpPr>
        <p:spPr bwMode="auto">
          <a:xfrm>
            <a:off x="2437265" y="3389761"/>
            <a:ext cx="420897" cy="109393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DA53401-0E6E-48CA-88B5-652CFA84A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6D885-08A8-4617-BB22-31BB9FFC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254" name="四角形: 角を丸くする 253">
            <a:extLst>
              <a:ext uri="{FF2B5EF4-FFF2-40B4-BE49-F238E27FC236}">
                <a16:creationId xmlns:a16="http://schemas.microsoft.com/office/drawing/2014/main" id="{11F81DE5-C5CB-4E55-88CF-7C1ACDA3F966}"/>
              </a:ext>
            </a:extLst>
          </p:cNvPr>
          <p:cNvSpPr/>
          <p:nvPr/>
        </p:nvSpPr>
        <p:spPr bwMode="auto">
          <a:xfrm>
            <a:off x="-391640" y="3545378"/>
            <a:ext cx="420897" cy="12033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D7BC08D1-9AA2-4FC1-A01D-48BDE5BD1D74}"/>
              </a:ext>
            </a:extLst>
          </p:cNvPr>
          <p:cNvSpPr/>
          <p:nvPr/>
        </p:nvSpPr>
        <p:spPr bwMode="auto">
          <a:xfrm>
            <a:off x="-301162" y="446352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1EBFF27A-E97F-4CB9-AD4A-CB2535A8890D}"/>
              </a:ext>
            </a:extLst>
          </p:cNvPr>
          <p:cNvSpPr/>
          <p:nvPr/>
        </p:nvSpPr>
        <p:spPr bwMode="auto">
          <a:xfrm>
            <a:off x="-301162" y="405055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9EC9DAA-4DCE-478A-96C0-E2C1B24E2C24}"/>
              </a:ext>
            </a:extLst>
          </p:cNvPr>
          <p:cNvSpPr/>
          <p:nvPr/>
        </p:nvSpPr>
        <p:spPr bwMode="auto">
          <a:xfrm>
            <a:off x="-301162" y="363907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0815BB80-1414-4F92-884D-17106F41A17C}"/>
              </a:ext>
            </a:extLst>
          </p:cNvPr>
          <p:cNvCxnSpPr>
            <a:cxnSpLocks/>
            <a:stCxn id="263" idx="6"/>
            <a:endCxn id="283" idx="2"/>
          </p:cNvCxnSpPr>
          <p:nvPr/>
        </p:nvCxnSpPr>
        <p:spPr bwMode="auto">
          <a:xfrm>
            <a:off x="-74451" y="3752432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029A5119-00DB-48BD-A230-7CDDDD22CDE2}"/>
              </a:ext>
            </a:extLst>
          </p:cNvPr>
          <p:cNvCxnSpPr>
            <a:cxnSpLocks/>
            <a:stCxn id="262" idx="6"/>
            <a:endCxn id="283" idx="2"/>
          </p:cNvCxnSpPr>
          <p:nvPr/>
        </p:nvCxnSpPr>
        <p:spPr bwMode="auto">
          <a:xfrm>
            <a:off x="-74451" y="4163912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2AF6BFA-CB59-459D-854C-BA82CD2F703C}"/>
              </a:ext>
            </a:extLst>
          </p:cNvPr>
          <p:cNvCxnSpPr>
            <a:cxnSpLocks/>
            <a:stCxn id="261" idx="6"/>
            <a:endCxn id="283" idx="2"/>
          </p:cNvCxnSpPr>
          <p:nvPr/>
        </p:nvCxnSpPr>
        <p:spPr bwMode="auto">
          <a:xfrm flipV="1">
            <a:off x="-74451" y="4163912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3" name="楕円 282">
            <a:extLst>
              <a:ext uri="{FF2B5EF4-FFF2-40B4-BE49-F238E27FC236}">
                <a16:creationId xmlns:a16="http://schemas.microsoft.com/office/drawing/2014/main" id="{31FFF179-2D30-490A-9E85-EFC16F388E6B}"/>
              </a:ext>
            </a:extLst>
          </p:cNvPr>
          <p:cNvSpPr/>
          <p:nvPr/>
        </p:nvSpPr>
        <p:spPr bwMode="auto">
          <a:xfrm>
            <a:off x="242738" y="4050556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4" name="正方形/長方形 283">
            <a:extLst>
              <a:ext uri="{FF2B5EF4-FFF2-40B4-BE49-F238E27FC236}">
                <a16:creationId xmlns:a16="http://schemas.microsoft.com/office/drawing/2014/main" id="{63DDB6FC-8EF6-4470-8B4F-B345CADC4544}"/>
              </a:ext>
            </a:extLst>
          </p:cNvPr>
          <p:cNvSpPr/>
          <p:nvPr/>
        </p:nvSpPr>
        <p:spPr bwMode="auto">
          <a:xfrm>
            <a:off x="345084" y="2998697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E3D779FF-B4E1-47BE-AC17-CDF358BEC695}"/>
              </a:ext>
            </a:extLst>
          </p:cNvPr>
          <p:cNvSpPr txBox="1"/>
          <p:nvPr/>
        </p:nvSpPr>
        <p:spPr>
          <a:xfrm>
            <a:off x="-448823" y="2824758"/>
            <a:ext cx="1646021" cy="162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/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8" name="テキスト ボックス 287">
                <a:extLst>
                  <a:ext uri="{FF2B5EF4-FFF2-40B4-BE49-F238E27FC236}">
                    <a16:creationId xmlns:a16="http://schemas.microsoft.com/office/drawing/2014/main" id="{0E89854D-8315-4221-9FB8-2CC746175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3" y="2978089"/>
                <a:ext cx="452753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/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0" name="テキスト ボックス 289">
                <a:extLst>
                  <a:ext uri="{FF2B5EF4-FFF2-40B4-BE49-F238E27FC236}">
                    <a16:creationId xmlns:a16="http://schemas.microsoft.com/office/drawing/2014/main" id="{0ED5A189-3BD5-4C76-B201-17C0B94D8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82" y="3636749"/>
                <a:ext cx="46628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36211DD2-1E13-44A6-BF59-8AAEF7A8F830}"/>
              </a:ext>
            </a:extLst>
          </p:cNvPr>
          <p:cNvSpPr txBox="1"/>
          <p:nvPr/>
        </p:nvSpPr>
        <p:spPr>
          <a:xfrm>
            <a:off x="-620225" y="3150891"/>
            <a:ext cx="963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</a:t>
            </a:r>
          </a:p>
          <a:p>
            <a:pPr algn="ctr"/>
            <a:r>
              <a:rPr kumimoji="1" lang="en-US" altLang="ja-JP" sz="1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endParaRPr kumimoji="1" lang="ja-JP" altLang="en-US" sz="1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81F2EE90-5ABE-4321-8EE0-FDE433DD63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-74451" y="3704824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3" name="直線矢印コネクタ 292">
            <a:extLst>
              <a:ext uri="{FF2B5EF4-FFF2-40B4-BE49-F238E27FC236}">
                <a16:creationId xmlns:a16="http://schemas.microsoft.com/office/drawing/2014/main" id="{6850E7DA-2E35-4C72-84A9-342622CFBDD9}"/>
              </a:ext>
            </a:extLst>
          </p:cNvPr>
          <p:cNvCxnSpPr>
            <a:cxnSpLocks/>
          </p:cNvCxnSpPr>
          <p:nvPr/>
        </p:nvCxnSpPr>
        <p:spPr bwMode="auto">
          <a:xfrm flipH="1">
            <a:off x="-74451" y="420625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直線矢印コネクタ 293">
            <a:extLst>
              <a:ext uri="{FF2B5EF4-FFF2-40B4-BE49-F238E27FC236}">
                <a16:creationId xmlns:a16="http://schemas.microsoft.com/office/drawing/2014/main" id="{36D1FFF4-73A1-4801-87FA-BAA52A1C9164}"/>
              </a:ext>
            </a:extLst>
          </p:cNvPr>
          <p:cNvCxnSpPr>
            <a:cxnSpLocks/>
          </p:cNvCxnSpPr>
          <p:nvPr/>
        </p:nvCxnSpPr>
        <p:spPr bwMode="auto">
          <a:xfrm flipH="1">
            <a:off x="-90928" y="420106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/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5" name="テキスト ボックス 294">
                <a:extLst>
                  <a:ext uri="{FF2B5EF4-FFF2-40B4-BE49-F238E27FC236}">
                    <a16:creationId xmlns:a16="http://schemas.microsoft.com/office/drawing/2014/main" id="{162FA3F2-2E98-402F-9F26-530015DC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66" y="4296494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EE39E81C-D07E-4A53-8055-99AFA31E5EEE}"/>
              </a:ext>
            </a:extLst>
          </p:cNvPr>
          <p:cNvSpPr txBox="1"/>
          <p:nvPr/>
        </p:nvSpPr>
        <p:spPr>
          <a:xfrm>
            <a:off x="339408" y="2836144"/>
            <a:ext cx="575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7" name="コネクタ: カギ線 296">
            <a:extLst>
              <a:ext uri="{FF2B5EF4-FFF2-40B4-BE49-F238E27FC236}">
                <a16:creationId xmlns:a16="http://schemas.microsoft.com/office/drawing/2014/main" id="{EFF12E93-66A1-4B71-B48E-A4BB75F70DCA}"/>
              </a:ext>
            </a:extLst>
          </p:cNvPr>
          <p:cNvCxnSpPr>
            <a:stCxn id="283" idx="6"/>
            <a:endCxn id="296" idx="2"/>
          </p:cNvCxnSpPr>
          <p:nvPr/>
        </p:nvCxnSpPr>
        <p:spPr bwMode="auto">
          <a:xfrm flipV="1">
            <a:off x="469449" y="3097754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8" name="コネクタ: カギ線 297">
            <a:extLst>
              <a:ext uri="{FF2B5EF4-FFF2-40B4-BE49-F238E27FC236}">
                <a16:creationId xmlns:a16="http://schemas.microsoft.com/office/drawing/2014/main" id="{E15D9C80-4613-4C93-9157-0153594C5B2C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11901" y="3650316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/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4" name="テキスト ボックス 303">
                <a:extLst>
                  <a:ext uri="{FF2B5EF4-FFF2-40B4-BE49-F238E27FC236}">
                    <a16:creationId xmlns:a16="http://schemas.microsoft.com/office/drawing/2014/main" id="{0D017156-05BB-4E14-8FE9-221D31F8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0" y="4022334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/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5" name="テキスト ボックス 304">
                <a:extLst>
                  <a:ext uri="{FF2B5EF4-FFF2-40B4-BE49-F238E27FC236}">
                    <a16:creationId xmlns:a16="http://schemas.microsoft.com/office/drawing/2014/main" id="{A4213C05-4ED9-4E87-AC7E-9AD21C11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4534" y="4421490"/>
                <a:ext cx="348536" cy="275204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/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9" name="テキスト ボックス 308">
                <a:extLst>
                  <a:ext uri="{FF2B5EF4-FFF2-40B4-BE49-F238E27FC236}">
                    <a16:creationId xmlns:a16="http://schemas.microsoft.com/office/drawing/2014/main" id="{D154E6E6-FC4D-416D-A707-E4983F80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6666" y="4231412"/>
                <a:ext cx="277659" cy="291875"/>
              </a:xfrm>
              <a:prstGeom prst="rect">
                <a:avLst/>
              </a:prstGeom>
              <a:blipFill>
                <a:blip r:embed="rId7"/>
                <a:stretch>
                  <a:fillRect r="-13333"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2E39DB79-D7C2-4164-8AA3-8FBFE73F4A22}"/>
              </a:ext>
            </a:extLst>
          </p:cNvPr>
          <p:cNvSpPr/>
          <p:nvPr/>
        </p:nvSpPr>
        <p:spPr bwMode="auto">
          <a:xfrm rot="5400000">
            <a:off x="-1129088" y="6775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B5D45BE-6E01-47C2-8BEA-EF8C5591ACB5}"/>
              </a:ext>
            </a:extLst>
          </p:cNvPr>
          <p:cNvSpPr/>
          <p:nvPr/>
        </p:nvSpPr>
        <p:spPr bwMode="auto">
          <a:xfrm>
            <a:off x="-362724" y="914619"/>
            <a:ext cx="185185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/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6" name="テキスト ボックス 255">
                <a:extLst>
                  <a:ext uri="{FF2B5EF4-FFF2-40B4-BE49-F238E27FC236}">
                    <a16:creationId xmlns:a16="http://schemas.microsoft.com/office/drawing/2014/main" id="{E5BFFAE6-4344-4159-B2C4-6A394491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52" y="908521"/>
                <a:ext cx="37202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/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7" name="テキスト ボックス 256">
                <a:extLst>
                  <a:ext uri="{FF2B5EF4-FFF2-40B4-BE49-F238E27FC236}">
                    <a16:creationId xmlns:a16="http://schemas.microsoft.com/office/drawing/2014/main" id="{291873DC-2002-4116-9696-55F6F8B3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480" y="892179"/>
                <a:ext cx="36401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/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8" name="テキスト ボックス 257">
                <a:extLst>
                  <a:ext uri="{FF2B5EF4-FFF2-40B4-BE49-F238E27FC236}">
                    <a16:creationId xmlns:a16="http://schemas.microsoft.com/office/drawing/2014/main" id="{65B1332A-2E7A-4EA1-A83B-96FA21D13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692" y="1358502"/>
                <a:ext cx="439223" cy="2946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コネクタ: カギ線 267">
            <a:extLst>
              <a:ext uri="{FF2B5EF4-FFF2-40B4-BE49-F238E27FC236}">
                <a16:creationId xmlns:a16="http://schemas.microsoft.com/office/drawing/2014/main" id="{4895733D-2D49-432D-BDFF-BC8A76E1658F}"/>
              </a:ext>
            </a:extLst>
          </p:cNvPr>
          <p:cNvCxnSpPr>
            <a:cxnSpLocks/>
            <a:stCxn id="273" idx="3"/>
          </p:cNvCxnSpPr>
          <p:nvPr/>
        </p:nvCxnSpPr>
        <p:spPr bwMode="auto">
          <a:xfrm flipV="1">
            <a:off x="926717" y="1030679"/>
            <a:ext cx="272750" cy="72000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9" name="コネクタ: カギ線 268">
            <a:extLst>
              <a:ext uri="{FF2B5EF4-FFF2-40B4-BE49-F238E27FC236}">
                <a16:creationId xmlns:a16="http://schemas.microsoft.com/office/drawing/2014/main" id="{B60E4BE6-18FF-4A81-B50B-4044B268A937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707539" y="1253193"/>
            <a:ext cx="745927" cy="3404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1" name="コネクタ: カギ線 270">
            <a:extLst>
              <a:ext uri="{FF2B5EF4-FFF2-40B4-BE49-F238E27FC236}">
                <a16:creationId xmlns:a16="http://schemas.microsoft.com/office/drawing/2014/main" id="{20FF0649-419E-4115-9218-5D5B9FB6FBE7}"/>
              </a:ext>
            </a:extLst>
          </p:cNvPr>
          <p:cNvCxnSpPr>
            <a:cxnSpLocks/>
            <a:endCxn id="273" idx="1"/>
          </p:cNvCxnSpPr>
          <p:nvPr/>
        </p:nvCxnSpPr>
        <p:spPr bwMode="auto">
          <a:xfrm rot="16200000" flipH="1">
            <a:off x="-336299" y="1300977"/>
            <a:ext cx="695119" cy="20428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3" name="四角形: 角を丸くする 272">
            <a:extLst>
              <a:ext uri="{FF2B5EF4-FFF2-40B4-BE49-F238E27FC236}">
                <a16:creationId xmlns:a16="http://schemas.microsoft.com/office/drawing/2014/main" id="{DDD713C6-04B9-4D78-A30F-EA757E87650D}"/>
              </a:ext>
            </a:extLst>
          </p:cNvPr>
          <p:cNvSpPr/>
          <p:nvPr/>
        </p:nvSpPr>
        <p:spPr bwMode="auto">
          <a:xfrm>
            <a:off x="113403" y="1564913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74" name="テキスト ボックス 273">
            <a:extLst>
              <a:ext uri="{FF2B5EF4-FFF2-40B4-BE49-F238E27FC236}">
                <a16:creationId xmlns:a16="http://schemas.microsoft.com/office/drawing/2014/main" id="{2415A364-5065-419F-BDF7-3D84CC020F7A}"/>
              </a:ext>
            </a:extLst>
          </p:cNvPr>
          <p:cNvSpPr txBox="1"/>
          <p:nvPr/>
        </p:nvSpPr>
        <p:spPr>
          <a:xfrm>
            <a:off x="148474" y="1619875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楕円 284">
            <a:extLst>
              <a:ext uri="{FF2B5EF4-FFF2-40B4-BE49-F238E27FC236}">
                <a16:creationId xmlns:a16="http://schemas.microsoft.com/office/drawing/2014/main" id="{4EBCA5E5-8B67-4047-97A5-7C582F6A9B1A}"/>
              </a:ext>
            </a:extLst>
          </p:cNvPr>
          <p:cNvSpPr/>
          <p:nvPr/>
        </p:nvSpPr>
        <p:spPr bwMode="auto">
          <a:xfrm>
            <a:off x="235253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6" name="楕円 285">
            <a:extLst>
              <a:ext uri="{FF2B5EF4-FFF2-40B4-BE49-F238E27FC236}">
                <a16:creationId xmlns:a16="http://schemas.microsoft.com/office/drawing/2014/main" id="{B52AB25E-DA00-4C53-A3B4-3FCA05242043}"/>
              </a:ext>
            </a:extLst>
          </p:cNvPr>
          <p:cNvSpPr/>
          <p:nvPr/>
        </p:nvSpPr>
        <p:spPr bwMode="auto">
          <a:xfrm>
            <a:off x="235253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89" name="楕円 288">
            <a:extLst>
              <a:ext uri="{FF2B5EF4-FFF2-40B4-BE49-F238E27FC236}">
                <a16:creationId xmlns:a16="http://schemas.microsoft.com/office/drawing/2014/main" id="{7170F1B0-B2DD-43C3-95DD-F53C9F22A653}"/>
              </a:ext>
            </a:extLst>
          </p:cNvPr>
          <p:cNvSpPr/>
          <p:nvPr/>
        </p:nvSpPr>
        <p:spPr bwMode="auto">
          <a:xfrm>
            <a:off x="235253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9" name="楕円 298">
            <a:extLst>
              <a:ext uri="{FF2B5EF4-FFF2-40B4-BE49-F238E27FC236}">
                <a16:creationId xmlns:a16="http://schemas.microsoft.com/office/drawing/2014/main" id="{859D7F1E-7F59-4978-97A9-1558588E9B6D}"/>
              </a:ext>
            </a:extLst>
          </p:cNvPr>
          <p:cNvSpPr/>
          <p:nvPr/>
        </p:nvSpPr>
        <p:spPr bwMode="auto">
          <a:xfrm>
            <a:off x="2905913" y="2073318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0" name="楕円 299">
            <a:extLst>
              <a:ext uri="{FF2B5EF4-FFF2-40B4-BE49-F238E27FC236}">
                <a16:creationId xmlns:a16="http://schemas.microsoft.com/office/drawing/2014/main" id="{264D46FC-2085-4A0F-B49B-E29288E7DA45}"/>
              </a:ext>
            </a:extLst>
          </p:cNvPr>
          <p:cNvSpPr/>
          <p:nvPr/>
        </p:nvSpPr>
        <p:spPr bwMode="auto">
          <a:xfrm>
            <a:off x="2905913" y="166034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1" name="楕円 300">
            <a:extLst>
              <a:ext uri="{FF2B5EF4-FFF2-40B4-BE49-F238E27FC236}">
                <a16:creationId xmlns:a16="http://schemas.microsoft.com/office/drawing/2014/main" id="{14D5A457-11EC-4266-922C-91E89F026D56}"/>
              </a:ext>
            </a:extLst>
          </p:cNvPr>
          <p:cNvSpPr/>
          <p:nvPr/>
        </p:nvSpPr>
        <p:spPr bwMode="auto">
          <a:xfrm>
            <a:off x="2905913" y="1248869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2" name="楕円 301">
            <a:extLst>
              <a:ext uri="{FF2B5EF4-FFF2-40B4-BE49-F238E27FC236}">
                <a16:creationId xmlns:a16="http://schemas.microsoft.com/office/drawing/2014/main" id="{0FA23C94-04D9-4F53-AFC4-2900194C7140}"/>
              </a:ext>
            </a:extLst>
          </p:cNvPr>
          <p:cNvSpPr/>
          <p:nvPr/>
        </p:nvSpPr>
        <p:spPr bwMode="auto">
          <a:xfrm>
            <a:off x="3449813" y="2073318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3" name="楕円 302">
            <a:extLst>
              <a:ext uri="{FF2B5EF4-FFF2-40B4-BE49-F238E27FC236}">
                <a16:creationId xmlns:a16="http://schemas.microsoft.com/office/drawing/2014/main" id="{01A4413F-0D1D-4CDD-B833-8C8CDFB3288B}"/>
              </a:ext>
            </a:extLst>
          </p:cNvPr>
          <p:cNvSpPr/>
          <p:nvPr/>
        </p:nvSpPr>
        <p:spPr bwMode="auto">
          <a:xfrm>
            <a:off x="3449813" y="166034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06" name="楕円 305">
            <a:extLst>
              <a:ext uri="{FF2B5EF4-FFF2-40B4-BE49-F238E27FC236}">
                <a16:creationId xmlns:a16="http://schemas.microsoft.com/office/drawing/2014/main" id="{9E8977D5-9B5F-4294-AD90-D83D8418DC46}"/>
              </a:ext>
            </a:extLst>
          </p:cNvPr>
          <p:cNvSpPr/>
          <p:nvPr/>
        </p:nvSpPr>
        <p:spPr bwMode="auto">
          <a:xfrm>
            <a:off x="3449813" y="1248869"/>
            <a:ext cx="226711" cy="22671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07" name="直線矢印コネクタ 306">
            <a:extLst>
              <a:ext uri="{FF2B5EF4-FFF2-40B4-BE49-F238E27FC236}">
                <a16:creationId xmlns:a16="http://schemas.microsoft.com/office/drawing/2014/main" id="{EF050D0D-2013-4564-8ABB-3BAB25EF7079}"/>
              </a:ext>
            </a:extLst>
          </p:cNvPr>
          <p:cNvCxnSpPr>
            <a:stCxn id="289" idx="6"/>
            <a:endCxn id="301" idx="2"/>
          </p:cNvCxnSpPr>
          <p:nvPr/>
        </p:nvCxnSpPr>
        <p:spPr bwMode="auto">
          <a:xfrm>
            <a:off x="2579244" y="136222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1" name="直線矢印コネクタ 310">
            <a:extLst>
              <a:ext uri="{FF2B5EF4-FFF2-40B4-BE49-F238E27FC236}">
                <a16:creationId xmlns:a16="http://schemas.microsoft.com/office/drawing/2014/main" id="{11981EFE-8DE8-40FB-BBC6-DC2D20D2EC89}"/>
              </a:ext>
            </a:extLst>
          </p:cNvPr>
          <p:cNvCxnSpPr>
            <a:cxnSpLocks/>
            <a:stCxn id="286" idx="6"/>
            <a:endCxn id="301" idx="2"/>
          </p:cNvCxnSpPr>
          <p:nvPr/>
        </p:nvCxnSpPr>
        <p:spPr bwMode="auto">
          <a:xfrm flipV="1"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線矢印コネクタ 311">
            <a:extLst>
              <a:ext uri="{FF2B5EF4-FFF2-40B4-BE49-F238E27FC236}">
                <a16:creationId xmlns:a16="http://schemas.microsoft.com/office/drawing/2014/main" id="{A5E462B7-88FD-4C7A-A33D-D7BB3BA24E0F}"/>
              </a:ext>
            </a:extLst>
          </p:cNvPr>
          <p:cNvCxnSpPr>
            <a:cxnSpLocks/>
            <a:stCxn id="285" idx="6"/>
            <a:endCxn id="301" idx="2"/>
          </p:cNvCxnSpPr>
          <p:nvPr/>
        </p:nvCxnSpPr>
        <p:spPr bwMode="auto">
          <a:xfrm flipV="1"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線矢印コネクタ 312">
            <a:extLst>
              <a:ext uri="{FF2B5EF4-FFF2-40B4-BE49-F238E27FC236}">
                <a16:creationId xmlns:a16="http://schemas.microsoft.com/office/drawing/2014/main" id="{0DBBDFAB-CAB9-4246-A83A-94EDB2D905B5}"/>
              </a:ext>
            </a:extLst>
          </p:cNvPr>
          <p:cNvCxnSpPr>
            <a:stCxn id="285" idx="6"/>
            <a:endCxn id="299" idx="2"/>
          </p:cNvCxnSpPr>
          <p:nvPr/>
        </p:nvCxnSpPr>
        <p:spPr bwMode="auto">
          <a:xfrm>
            <a:off x="2579244" y="2186674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直線矢印コネクタ 313">
            <a:extLst>
              <a:ext uri="{FF2B5EF4-FFF2-40B4-BE49-F238E27FC236}">
                <a16:creationId xmlns:a16="http://schemas.microsoft.com/office/drawing/2014/main" id="{B28E0559-00DD-46AA-B652-77973937E3B5}"/>
              </a:ext>
            </a:extLst>
          </p:cNvPr>
          <p:cNvCxnSpPr>
            <a:cxnSpLocks/>
            <a:stCxn id="286" idx="6"/>
            <a:endCxn id="299" idx="2"/>
          </p:cNvCxnSpPr>
          <p:nvPr/>
        </p:nvCxnSpPr>
        <p:spPr bwMode="auto">
          <a:xfrm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5" name="直線矢印コネクタ 314">
            <a:extLst>
              <a:ext uri="{FF2B5EF4-FFF2-40B4-BE49-F238E27FC236}">
                <a16:creationId xmlns:a16="http://schemas.microsoft.com/office/drawing/2014/main" id="{DB0417CC-B57E-49F4-8A81-9B1A3C365AB8}"/>
              </a:ext>
            </a:extLst>
          </p:cNvPr>
          <p:cNvCxnSpPr>
            <a:cxnSpLocks/>
            <a:stCxn id="289" idx="6"/>
            <a:endCxn id="299" idx="2"/>
          </p:cNvCxnSpPr>
          <p:nvPr/>
        </p:nvCxnSpPr>
        <p:spPr bwMode="auto">
          <a:xfrm>
            <a:off x="2579244" y="1362225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直線矢印コネクタ 315">
            <a:extLst>
              <a:ext uri="{FF2B5EF4-FFF2-40B4-BE49-F238E27FC236}">
                <a16:creationId xmlns:a16="http://schemas.microsoft.com/office/drawing/2014/main" id="{DA8836EF-F3D1-4739-BA6B-048385B6A519}"/>
              </a:ext>
            </a:extLst>
          </p:cNvPr>
          <p:cNvCxnSpPr>
            <a:stCxn id="286" idx="6"/>
            <a:endCxn id="300" idx="2"/>
          </p:cNvCxnSpPr>
          <p:nvPr/>
        </p:nvCxnSpPr>
        <p:spPr bwMode="auto">
          <a:xfrm>
            <a:off x="2579244" y="1773705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" name="直線矢印コネクタ 316">
            <a:extLst>
              <a:ext uri="{FF2B5EF4-FFF2-40B4-BE49-F238E27FC236}">
                <a16:creationId xmlns:a16="http://schemas.microsoft.com/office/drawing/2014/main" id="{C74F669D-CD92-43D3-9A55-39CA07CE725E}"/>
              </a:ext>
            </a:extLst>
          </p:cNvPr>
          <p:cNvCxnSpPr>
            <a:stCxn id="299" idx="6"/>
            <a:endCxn id="302" idx="2"/>
          </p:cNvCxnSpPr>
          <p:nvPr/>
        </p:nvCxnSpPr>
        <p:spPr bwMode="auto">
          <a:xfrm>
            <a:off x="3132624" y="2186674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矢印コネクタ 317">
            <a:extLst>
              <a:ext uri="{FF2B5EF4-FFF2-40B4-BE49-F238E27FC236}">
                <a16:creationId xmlns:a16="http://schemas.microsoft.com/office/drawing/2014/main" id="{F926C7E3-736C-486A-A10C-69461208B981}"/>
              </a:ext>
            </a:extLst>
          </p:cNvPr>
          <p:cNvCxnSpPr>
            <a:cxnSpLocks/>
            <a:stCxn id="299" idx="6"/>
            <a:endCxn id="303" idx="2"/>
          </p:cNvCxnSpPr>
          <p:nvPr/>
        </p:nvCxnSpPr>
        <p:spPr bwMode="auto">
          <a:xfrm flipV="1"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9" name="直線矢印コネクタ 318">
            <a:extLst>
              <a:ext uri="{FF2B5EF4-FFF2-40B4-BE49-F238E27FC236}">
                <a16:creationId xmlns:a16="http://schemas.microsoft.com/office/drawing/2014/main" id="{403905D8-36E3-4655-BB6D-6CDE69D95F65}"/>
              </a:ext>
            </a:extLst>
          </p:cNvPr>
          <p:cNvCxnSpPr>
            <a:cxnSpLocks/>
            <a:stCxn id="299" idx="6"/>
            <a:endCxn id="306" idx="2"/>
          </p:cNvCxnSpPr>
          <p:nvPr/>
        </p:nvCxnSpPr>
        <p:spPr bwMode="auto">
          <a:xfrm flipV="1">
            <a:off x="3132624" y="1362225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0" name="直線矢印コネクタ 319">
            <a:extLst>
              <a:ext uri="{FF2B5EF4-FFF2-40B4-BE49-F238E27FC236}">
                <a16:creationId xmlns:a16="http://schemas.microsoft.com/office/drawing/2014/main" id="{EF5B0EC6-CA90-4867-9CEE-C82926CA8234}"/>
              </a:ext>
            </a:extLst>
          </p:cNvPr>
          <p:cNvCxnSpPr>
            <a:stCxn id="301" idx="6"/>
            <a:endCxn id="306" idx="2"/>
          </p:cNvCxnSpPr>
          <p:nvPr/>
        </p:nvCxnSpPr>
        <p:spPr bwMode="auto">
          <a:xfrm>
            <a:off x="3132624" y="136222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矢印コネクタ 320">
            <a:extLst>
              <a:ext uri="{FF2B5EF4-FFF2-40B4-BE49-F238E27FC236}">
                <a16:creationId xmlns:a16="http://schemas.microsoft.com/office/drawing/2014/main" id="{8B1BE90C-6960-481B-A72F-4EA3FD9E6C16}"/>
              </a:ext>
            </a:extLst>
          </p:cNvPr>
          <p:cNvCxnSpPr>
            <a:cxnSpLocks/>
            <a:stCxn id="301" idx="6"/>
            <a:endCxn id="303" idx="2"/>
          </p:cNvCxnSpPr>
          <p:nvPr/>
        </p:nvCxnSpPr>
        <p:spPr bwMode="auto">
          <a:xfrm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2" name="直線矢印コネクタ 321">
            <a:extLst>
              <a:ext uri="{FF2B5EF4-FFF2-40B4-BE49-F238E27FC236}">
                <a16:creationId xmlns:a16="http://schemas.microsoft.com/office/drawing/2014/main" id="{FF776482-2348-48D7-A3E5-D77B4FA95E15}"/>
              </a:ext>
            </a:extLst>
          </p:cNvPr>
          <p:cNvCxnSpPr>
            <a:cxnSpLocks/>
            <a:stCxn id="300" idx="6"/>
            <a:endCxn id="303" idx="2"/>
          </p:cNvCxnSpPr>
          <p:nvPr/>
        </p:nvCxnSpPr>
        <p:spPr bwMode="auto">
          <a:xfrm>
            <a:off x="31326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線矢印コネクタ 322">
            <a:extLst>
              <a:ext uri="{FF2B5EF4-FFF2-40B4-BE49-F238E27FC236}">
                <a16:creationId xmlns:a16="http://schemas.microsoft.com/office/drawing/2014/main" id="{D9928B08-53E1-4425-9E46-6CCB8FF55F9E}"/>
              </a:ext>
            </a:extLst>
          </p:cNvPr>
          <p:cNvCxnSpPr>
            <a:cxnSpLocks/>
            <a:stCxn id="300" idx="6"/>
            <a:endCxn id="306" idx="2"/>
          </p:cNvCxnSpPr>
          <p:nvPr/>
        </p:nvCxnSpPr>
        <p:spPr bwMode="auto">
          <a:xfrm flipV="1">
            <a:off x="31326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線矢印コネクタ 323">
            <a:extLst>
              <a:ext uri="{FF2B5EF4-FFF2-40B4-BE49-F238E27FC236}">
                <a16:creationId xmlns:a16="http://schemas.microsoft.com/office/drawing/2014/main" id="{EC180E22-D9FA-43F9-8C27-8B85F2DEED10}"/>
              </a:ext>
            </a:extLst>
          </p:cNvPr>
          <p:cNvCxnSpPr>
            <a:cxnSpLocks/>
            <a:stCxn id="300" idx="6"/>
            <a:endCxn id="302" idx="2"/>
          </p:cNvCxnSpPr>
          <p:nvPr/>
        </p:nvCxnSpPr>
        <p:spPr bwMode="auto">
          <a:xfrm>
            <a:off x="31326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5" name="直線矢印コネクタ 324">
            <a:extLst>
              <a:ext uri="{FF2B5EF4-FFF2-40B4-BE49-F238E27FC236}">
                <a16:creationId xmlns:a16="http://schemas.microsoft.com/office/drawing/2014/main" id="{0EC06993-7610-4020-A315-BDAAB92F22DF}"/>
              </a:ext>
            </a:extLst>
          </p:cNvPr>
          <p:cNvCxnSpPr>
            <a:cxnSpLocks/>
            <a:stCxn id="306" idx="6"/>
            <a:endCxn id="329" idx="2"/>
          </p:cNvCxnSpPr>
          <p:nvPr/>
        </p:nvCxnSpPr>
        <p:spPr bwMode="auto">
          <a:xfrm>
            <a:off x="3676524" y="1362225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6" name="直線矢印コネクタ 325">
            <a:extLst>
              <a:ext uri="{FF2B5EF4-FFF2-40B4-BE49-F238E27FC236}">
                <a16:creationId xmlns:a16="http://schemas.microsoft.com/office/drawing/2014/main" id="{E37F02B8-AFD7-48E9-9BD9-4CB1FD74CE53}"/>
              </a:ext>
            </a:extLst>
          </p:cNvPr>
          <p:cNvCxnSpPr>
            <a:cxnSpLocks/>
            <a:stCxn id="303" idx="6"/>
            <a:endCxn id="329" idx="2"/>
          </p:cNvCxnSpPr>
          <p:nvPr/>
        </p:nvCxnSpPr>
        <p:spPr bwMode="auto">
          <a:xfrm>
            <a:off x="3676524" y="1773705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" name="直線矢印コネクタ 326">
            <a:extLst>
              <a:ext uri="{FF2B5EF4-FFF2-40B4-BE49-F238E27FC236}">
                <a16:creationId xmlns:a16="http://schemas.microsoft.com/office/drawing/2014/main" id="{86E00CE1-FA89-4ED2-AB97-EA0C3F8406ED}"/>
              </a:ext>
            </a:extLst>
          </p:cNvPr>
          <p:cNvCxnSpPr>
            <a:cxnSpLocks/>
            <a:stCxn id="302" idx="6"/>
            <a:endCxn id="329" idx="2"/>
          </p:cNvCxnSpPr>
          <p:nvPr/>
        </p:nvCxnSpPr>
        <p:spPr bwMode="auto">
          <a:xfrm flipV="1">
            <a:off x="3676524" y="1773705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8" name="正方形/長方形 327">
            <a:extLst>
              <a:ext uri="{FF2B5EF4-FFF2-40B4-BE49-F238E27FC236}">
                <a16:creationId xmlns:a16="http://schemas.microsoft.com/office/drawing/2014/main" id="{6B88A6AF-24E5-4D54-9B20-9A762C421738}"/>
              </a:ext>
            </a:extLst>
          </p:cNvPr>
          <p:cNvSpPr/>
          <p:nvPr/>
        </p:nvSpPr>
        <p:spPr bwMode="auto">
          <a:xfrm rot="5400000">
            <a:off x="2063081" y="517293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29" name="楕円 328">
            <a:extLst>
              <a:ext uri="{FF2B5EF4-FFF2-40B4-BE49-F238E27FC236}">
                <a16:creationId xmlns:a16="http://schemas.microsoft.com/office/drawing/2014/main" id="{EDA2DB74-7CC5-442E-8BC4-C4E5B2E0185B}"/>
              </a:ext>
            </a:extLst>
          </p:cNvPr>
          <p:cNvSpPr/>
          <p:nvPr/>
        </p:nvSpPr>
        <p:spPr bwMode="auto">
          <a:xfrm>
            <a:off x="3993713" y="1660349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30" name="正方形/長方形 329">
            <a:extLst>
              <a:ext uri="{FF2B5EF4-FFF2-40B4-BE49-F238E27FC236}">
                <a16:creationId xmlns:a16="http://schemas.microsoft.com/office/drawing/2014/main" id="{FC586903-C3BA-402C-A226-355A7902DDFD}"/>
              </a:ext>
            </a:extLst>
          </p:cNvPr>
          <p:cNvSpPr/>
          <p:nvPr/>
        </p:nvSpPr>
        <p:spPr bwMode="auto">
          <a:xfrm>
            <a:off x="1881011" y="608490"/>
            <a:ext cx="2763984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31" name="直線矢印コネクタ 330">
            <a:extLst>
              <a:ext uri="{FF2B5EF4-FFF2-40B4-BE49-F238E27FC236}">
                <a16:creationId xmlns:a16="http://schemas.microsoft.com/office/drawing/2014/main" id="{B2C450B8-A973-43FA-B09A-EF84FAB301CA}"/>
              </a:ext>
            </a:extLst>
          </p:cNvPr>
          <p:cNvCxnSpPr>
            <a:cxnSpLocks/>
            <a:stCxn id="289" idx="6"/>
            <a:endCxn id="300" idx="2"/>
          </p:cNvCxnSpPr>
          <p:nvPr/>
        </p:nvCxnSpPr>
        <p:spPr bwMode="auto">
          <a:xfrm>
            <a:off x="2579244" y="1362225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2" name="直線矢印コネクタ 331">
            <a:extLst>
              <a:ext uri="{FF2B5EF4-FFF2-40B4-BE49-F238E27FC236}">
                <a16:creationId xmlns:a16="http://schemas.microsoft.com/office/drawing/2014/main" id="{D2E877D0-AB84-4BB3-8856-9B59998DADD3}"/>
              </a:ext>
            </a:extLst>
          </p:cNvPr>
          <p:cNvCxnSpPr>
            <a:cxnSpLocks/>
            <a:stCxn id="285" idx="6"/>
            <a:endCxn id="300" idx="2"/>
          </p:cNvCxnSpPr>
          <p:nvPr/>
        </p:nvCxnSpPr>
        <p:spPr bwMode="auto">
          <a:xfrm flipV="1">
            <a:off x="2579244" y="1773705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3" name="テキスト ボックス 332">
            <a:extLst>
              <a:ext uri="{FF2B5EF4-FFF2-40B4-BE49-F238E27FC236}">
                <a16:creationId xmlns:a16="http://schemas.microsoft.com/office/drawing/2014/main" id="{ACF985AB-CB69-4C20-B92B-D5AEE06B5176}"/>
              </a:ext>
            </a:extLst>
          </p:cNvPr>
          <p:cNvSpPr txBox="1"/>
          <p:nvPr/>
        </p:nvSpPr>
        <p:spPr>
          <a:xfrm>
            <a:off x="2407692" y="59557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/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4" name="テキスト ボックス 333">
                <a:extLst>
                  <a:ext uri="{FF2B5EF4-FFF2-40B4-BE49-F238E27FC236}">
                    <a16:creationId xmlns:a16="http://schemas.microsoft.com/office/drawing/2014/main" id="{0370218A-5AFB-47E7-9F3E-8841114E2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93" y="586878"/>
                <a:ext cx="372025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/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5" name="テキスト ボックス 334">
                <a:extLst>
                  <a:ext uri="{FF2B5EF4-FFF2-40B4-BE49-F238E27FC236}">
                    <a16:creationId xmlns:a16="http://schemas.microsoft.com/office/drawing/2014/main" id="{6BBC6F10-8062-403D-8BA3-DDD1F5821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86" y="581111"/>
                <a:ext cx="364010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/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6" name="テキスト ボックス 335">
                <a:extLst>
                  <a:ext uri="{FF2B5EF4-FFF2-40B4-BE49-F238E27FC236}">
                    <a16:creationId xmlns:a16="http://schemas.microsoft.com/office/drawing/2014/main" id="{AD242DF7-36A1-495F-8EEB-EA1E561E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1246542"/>
                <a:ext cx="439223" cy="2946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A38D039C-D094-464E-904A-6AD227FDC7E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76524" y="1314617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9" name="直線矢印コネクタ 338">
            <a:extLst>
              <a:ext uri="{FF2B5EF4-FFF2-40B4-BE49-F238E27FC236}">
                <a16:creationId xmlns:a16="http://schemas.microsoft.com/office/drawing/2014/main" id="{1535512D-B51D-4202-8300-787D90506E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6524" y="181604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A4C6A683-F0A9-4083-83A9-97AAA98C38A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0047" y="1810860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/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1" name="テキスト ボックス 340">
                <a:extLst>
                  <a:ext uri="{FF2B5EF4-FFF2-40B4-BE49-F238E27FC236}">
                    <a16:creationId xmlns:a16="http://schemas.microsoft.com/office/drawing/2014/main" id="{1583C103-9ED4-4616-A5A5-CBC36E61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09" y="1906287"/>
                <a:ext cx="461729" cy="291875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3" name="コネクタ: カギ線 342">
            <a:extLst>
              <a:ext uri="{FF2B5EF4-FFF2-40B4-BE49-F238E27FC236}">
                <a16:creationId xmlns:a16="http://schemas.microsoft.com/office/drawing/2014/main" id="{86C853BC-DD27-4E3E-833D-3FFF7857365F}"/>
              </a:ext>
            </a:extLst>
          </p:cNvPr>
          <p:cNvCxnSpPr>
            <a:cxnSpLocks/>
            <a:stCxn id="329" idx="6"/>
          </p:cNvCxnSpPr>
          <p:nvPr/>
        </p:nvCxnSpPr>
        <p:spPr bwMode="auto">
          <a:xfrm flipV="1">
            <a:off x="4220424" y="707547"/>
            <a:ext cx="157539" cy="106615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4" name="コネクタ: カギ線 343">
            <a:extLst>
              <a:ext uri="{FF2B5EF4-FFF2-40B4-BE49-F238E27FC236}">
                <a16:creationId xmlns:a16="http://schemas.microsoft.com/office/drawing/2014/main" id="{D58BE5A1-DB27-4578-A876-85EC1D64462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62876" y="1260109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コネクタ: カギ線 344">
            <a:extLst>
              <a:ext uri="{FF2B5EF4-FFF2-40B4-BE49-F238E27FC236}">
                <a16:creationId xmlns:a16="http://schemas.microsoft.com/office/drawing/2014/main" id="{F93832A6-2A5B-458F-9D0F-FE4A15FDAD30}"/>
              </a:ext>
            </a:extLst>
          </p:cNvPr>
          <p:cNvCxnSpPr>
            <a:cxnSpLocks/>
            <a:stCxn id="328" idx="3"/>
            <a:endCxn id="289" idx="2"/>
          </p:cNvCxnSpPr>
          <p:nvPr/>
        </p:nvCxnSpPr>
        <p:spPr bwMode="auto">
          <a:xfrm rot="16200000" flipH="1">
            <a:off x="1947181" y="956872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6" name="コネクタ: カギ線 345">
            <a:extLst>
              <a:ext uri="{FF2B5EF4-FFF2-40B4-BE49-F238E27FC236}">
                <a16:creationId xmlns:a16="http://schemas.microsoft.com/office/drawing/2014/main" id="{3EC94D05-7546-4883-9A40-92C6BDBD6F2D}"/>
              </a:ext>
            </a:extLst>
          </p:cNvPr>
          <p:cNvCxnSpPr>
            <a:cxnSpLocks/>
            <a:stCxn id="328" idx="3"/>
            <a:endCxn id="286" idx="2"/>
          </p:cNvCxnSpPr>
          <p:nvPr/>
        </p:nvCxnSpPr>
        <p:spPr bwMode="auto">
          <a:xfrm rot="16200000" flipH="1">
            <a:off x="1741441" y="1162612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7" name="コネクタ: カギ線 346">
            <a:extLst>
              <a:ext uri="{FF2B5EF4-FFF2-40B4-BE49-F238E27FC236}">
                <a16:creationId xmlns:a16="http://schemas.microsoft.com/office/drawing/2014/main" id="{9F7E3CD8-4735-4E72-82F1-81D78619A91D}"/>
              </a:ext>
            </a:extLst>
          </p:cNvPr>
          <p:cNvCxnSpPr>
            <a:cxnSpLocks/>
            <a:stCxn id="328" idx="3"/>
            <a:endCxn id="285" idx="2"/>
          </p:cNvCxnSpPr>
          <p:nvPr/>
        </p:nvCxnSpPr>
        <p:spPr bwMode="auto">
          <a:xfrm rot="16200000" flipH="1">
            <a:off x="1534956" y="1369097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" name="四角形: 角を丸くする 347">
            <a:extLst>
              <a:ext uri="{FF2B5EF4-FFF2-40B4-BE49-F238E27FC236}">
                <a16:creationId xmlns:a16="http://schemas.microsoft.com/office/drawing/2014/main" id="{C95B2B9E-AC93-4EA4-AED9-A1DE88CDE77A}"/>
              </a:ext>
            </a:extLst>
          </p:cNvPr>
          <p:cNvSpPr/>
          <p:nvPr/>
        </p:nvSpPr>
        <p:spPr bwMode="auto">
          <a:xfrm>
            <a:off x="2206132" y="1107607"/>
            <a:ext cx="2109526" cy="1282639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3ECE7B47-78B7-473C-AED8-72F83C1B837D}"/>
              </a:ext>
            </a:extLst>
          </p:cNvPr>
          <p:cNvSpPr txBox="1"/>
          <p:nvPr/>
        </p:nvSpPr>
        <p:spPr>
          <a:xfrm>
            <a:off x="2137325" y="864746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/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0" name="テキスト ボックス 349">
                <a:extLst>
                  <a:ext uri="{FF2B5EF4-FFF2-40B4-BE49-F238E27FC236}">
                    <a16:creationId xmlns:a16="http://schemas.microsoft.com/office/drawing/2014/main" id="{3129EBBC-72C2-4E02-B05E-51C346A73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25" y="1632127"/>
                <a:ext cx="348536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/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1" name="テキスト ボックス 350">
                <a:extLst>
                  <a:ext uri="{FF2B5EF4-FFF2-40B4-BE49-F238E27FC236}">
                    <a16:creationId xmlns:a16="http://schemas.microsoft.com/office/drawing/2014/main" id="{BC6FB01A-0877-4EDE-A656-EC9EA95B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441" y="2031283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193BF15E-9CE3-4857-BEBF-7BB3BB38AC95}"/>
              </a:ext>
            </a:extLst>
          </p:cNvPr>
          <p:cNvSpPr txBox="1"/>
          <p:nvPr/>
        </p:nvSpPr>
        <p:spPr>
          <a:xfrm>
            <a:off x="4022354" y="1480703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楕円 152">
            <a:extLst>
              <a:ext uri="{FF2B5EF4-FFF2-40B4-BE49-F238E27FC236}">
                <a16:creationId xmlns:a16="http://schemas.microsoft.com/office/drawing/2014/main" id="{E9368757-F63E-483F-9542-D6C397440D4F}"/>
              </a:ext>
            </a:extLst>
          </p:cNvPr>
          <p:cNvSpPr/>
          <p:nvPr/>
        </p:nvSpPr>
        <p:spPr bwMode="auto">
          <a:xfrm>
            <a:off x="142765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FE667FE9-AAD2-49C9-8F66-853B19A11DBC}"/>
              </a:ext>
            </a:extLst>
          </p:cNvPr>
          <p:cNvSpPr/>
          <p:nvPr/>
        </p:nvSpPr>
        <p:spPr bwMode="auto">
          <a:xfrm>
            <a:off x="142765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5" name="楕円 154">
            <a:extLst>
              <a:ext uri="{FF2B5EF4-FFF2-40B4-BE49-F238E27FC236}">
                <a16:creationId xmlns:a16="http://schemas.microsoft.com/office/drawing/2014/main" id="{E30E355D-DA1D-4BE8-8645-5D70B6F3E6F7}"/>
              </a:ext>
            </a:extLst>
          </p:cNvPr>
          <p:cNvSpPr/>
          <p:nvPr/>
        </p:nvSpPr>
        <p:spPr bwMode="auto">
          <a:xfrm>
            <a:off x="142765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7DF151B-20BE-4792-999D-8E2447BF7559}"/>
              </a:ext>
            </a:extLst>
          </p:cNvPr>
          <p:cNvSpPr/>
          <p:nvPr/>
        </p:nvSpPr>
        <p:spPr bwMode="auto">
          <a:xfrm>
            <a:off x="1981038" y="379736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9" name="楕円 158">
            <a:extLst>
              <a:ext uri="{FF2B5EF4-FFF2-40B4-BE49-F238E27FC236}">
                <a16:creationId xmlns:a16="http://schemas.microsoft.com/office/drawing/2014/main" id="{6AF08CC8-A4BA-4D11-949E-E06CB7F3EE12}"/>
              </a:ext>
            </a:extLst>
          </p:cNvPr>
          <p:cNvSpPr/>
          <p:nvPr/>
        </p:nvSpPr>
        <p:spPr bwMode="auto">
          <a:xfrm>
            <a:off x="2524938" y="4074006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C2E23467-ABBB-44A1-88D8-5873D0D20ABC}"/>
              </a:ext>
            </a:extLst>
          </p:cNvPr>
          <p:cNvSpPr/>
          <p:nvPr/>
        </p:nvSpPr>
        <p:spPr bwMode="auto">
          <a:xfrm>
            <a:off x="2524938" y="379736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427BEAB6-88E9-4A20-9456-9AB13BB8D98B}"/>
              </a:ext>
            </a:extLst>
          </p:cNvPr>
          <p:cNvSpPr/>
          <p:nvPr/>
        </p:nvSpPr>
        <p:spPr bwMode="auto">
          <a:xfrm>
            <a:off x="2524938" y="350826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72FE4DB5-9EBF-4D98-9D7E-0831260EF1A6}"/>
              </a:ext>
            </a:extLst>
          </p:cNvPr>
          <p:cNvCxnSpPr>
            <a:stCxn id="154" idx="6"/>
            <a:endCxn id="157" idx="2"/>
          </p:cNvCxnSpPr>
          <p:nvPr/>
        </p:nvCxnSpPr>
        <p:spPr bwMode="auto">
          <a:xfrm>
            <a:off x="1654369" y="391071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ABD813E6-6905-4D13-B971-F4B407516FFA}"/>
              </a:ext>
            </a:extLst>
          </p:cNvPr>
          <p:cNvCxnSpPr>
            <a:cxnSpLocks/>
            <a:stCxn id="157" idx="6"/>
            <a:endCxn id="160" idx="2"/>
          </p:cNvCxnSpPr>
          <p:nvPr/>
        </p:nvCxnSpPr>
        <p:spPr bwMode="auto">
          <a:xfrm>
            <a:off x="2207749" y="391071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9" name="直線矢印コネクタ 218">
            <a:extLst>
              <a:ext uri="{FF2B5EF4-FFF2-40B4-BE49-F238E27FC236}">
                <a16:creationId xmlns:a16="http://schemas.microsoft.com/office/drawing/2014/main" id="{4630E721-D188-40B9-B9F4-1AEF0DC7B97D}"/>
              </a:ext>
            </a:extLst>
          </p:cNvPr>
          <p:cNvCxnSpPr>
            <a:stCxn id="157" idx="6"/>
            <a:endCxn id="161" idx="2"/>
          </p:cNvCxnSpPr>
          <p:nvPr/>
        </p:nvCxnSpPr>
        <p:spPr bwMode="auto">
          <a:xfrm flipV="1">
            <a:off x="2207749" y="3621621"/>
            <a:ext cx="31718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0" name="直線矢印コネクタ 219">
            <a:extLst>
              <a:ext uri="{FF2B5EF4-FFF2-40B4-BE49-F238E27FC236}">
                <a16:creationId xmlns:a16="http://schemas.microsoft.com/office/drawing/2014/main" id="{202B25C4-9750-4934-A956-51425C68FE4D}"/>
              </a:ext>
            </a:extLst>
          </p:cNvPr>
          <p:cNvCxnSpPr>
            <a:stCxn id="157" idx="6"/>
            <a:endCxn id="159" idx="2"/>
          </p:cNvCxnSpPr>
          <p:nvPr/>
        </p:nvCxnSpPr>
        <p:spPr bwMode="auto">
          <a:xfrm>
            <a:off x="2207749" y="3910718"/>
            <a:ext cx="31718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直線矢印コネクタ 221">
            <a:extLst>
              <a:ext uri="{FF2B5EF4-FFF2-40B4-BE49-F238E27FC236}">
                <a16:creationId xmlns:a16="http://schemas.microsoft.com/office/drawing/2014/main" id="{BBBEF33E-67DE-4838-9C7A-379179FE32DB}"/>
              </a:ext>
            </a:extLst>
          </p:cNvPr>
          <p:cNvCxnSpPr>
            <a:cxnSpLocks/>
            <a:stCxn id="155" idx="6"/>
            <a:endCxn id="157" idx="2"/>
          </p:cNvCxnSpPr>
          <p:nvPr/>
        </p:nvCxnSpPr>
        <p:spPr bwMode="auto">
          <a:xfrm>
            <a:off x="1654369" y="3621621"/>
            <a:ext cx="326669" cy="289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線矢印コネクタ 223">
            <a:extLst>
              <a:ext uri="{FF2B5EF4-FFF2-40B4-BE49-F238E27FC236}">
                <a16:creationId xmlns:a16="http://schemas.microsoft.com/office/drawing/2014/main" id="{A9F3E47E-D747-43E3-B68F-28E076223B8A}"/>
              </a:ext>
            </a:extLst>
          </p:cNvPr>
          <p:cNvCxnSpPr>
            <a:cxnSpLocks/>
            <a:stCxn id="153" idx="6"/>
            <a:endCxn id="157" idx="2"/>
          </p:cNvCxnSpPr>
          <p:nvPr/>
        </p:nvCxnSpPr>
        <p:spPr bwMode="auto">
          <a:xfrm flipV="1">
            <a:off x="1654369" y="3910718"/>
            <a:ext cx="326669" cy="276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/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6" name="テキスト ボックス 225">
                <a:extLst>
                  <a:ext uri="{FF2B5EF4-FFF2-40B4-BE49-F238E27FC236}">
                    <a16:creationId xmlns:a16="http://schemas.microsoft.com/office/drawing/2014/main" id="{401DB234-EDFE-4454-B204-3F56B9577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54" y="3762463"/>
                <a:ext cx="34853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四角形: 角を丸くする 195">
            <a:extLst>
              <a:ext uri="{FF2B5EF4-FFF2-40B4-BE49-F238E27FC236}">
                <a16:creationId xmlns:a16="http://schemas.microsoft.com/office/drawing/2014/main" id="{80DE61CE-5886-457E-AC81-ADB726F7DE78}"/>
              </a:ext>
            </a:extLst>
          </p:cNvPr>
          <p:cNvSpPr/>
          <p:nvPr/>
        </p:nvSpPr>
        <p:spPr bwMode="auto">
          <a:xfrm>
            <a:off x="33011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四角形: 角を丸くする 197">
            <a:extLst>
              <a:ext uri="{FF2B5EF4-FFF2-40B4-BE49-F238E27FC236}">
                <a16:creationId xmlns:a16="http://schemas.microsoft.com/office/drawing/2014/main" id="{EF1934E6-9144-4D6C-808F-0AAACB8011EB}"/>
              </a:ext>
            </a:extLst>
          </p:cNvPr>
          <p:cNvSpPr/>
          <p:nvPr/>
        </p:nvSpPr>
        <p:spPr bwMode="auto">
          <a:xfrm>
            <a:off x="4407858" y="4085646"/>
            <a:ext cx="420897" cy="383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楕円 200">
            <a:extLst>
              <a:ext uri="{FF2B5EF4-FFF2-40B4-BE49-F238E27FC236}">
                <a16:creationId xmlns:a16="http://schemas.microsoft.com/office/drawing/2014/main" id="{D8FB1156-FC35-439C-92DF-4F93E3FE3A2E}"/>
              </a:ext>
            </a:extLst>
          </p:cNvPr>
          <p:cNvSpPr/>
          <p:nvPr/>
        </p:nvSpPr>
        <p:spPr bwMode="auto">
          <a:xfrm>
            <a:off x="3933770" y="416460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/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8" name="テキスト ボックス 207">
                <a:extLst>
                  <a:ext uri="{FF2B5EF4-FFF2-40B4-BE49-F238E27FC236}">
                    <a16:creationId xmlns:a16="http://schemas.microsoft.com/office/drawing/2014/main" id="{CFE1DC56-C0F8-4AAD-A20C-661FC219B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84" y="4129703"/>
                <a:ext cx="196741" cy="261610"/>
              </a:xfrm>
              <a:prstGeom prst="rect">
                <a:avLst/>
              </a:prstGeom>
              <a:blipFill>
                <a:blip r:embed="rId16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5B35BE2C-3F90-4076-AF98-72985FACC4FE}"/>
              </a:ext>
            </a:extLst>
          </p:cNvPr>
          <p:cNvCxnSpPr>
            <a:cxnSpLocks/>
          </p:cNvCxnSpPr>
          <p:nvPr/>
        </p:nvCxnSpPr>
        <p:spPr bwMode="auto">
          <a:xfrm>
            <a:off x="4155655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0" name="直線矢印コネクタ 209">
            <a:extLst>
              <a:ext uri="{FF2B5EF4-FFF2-40B4-BE49-F238E27FC236}">
                <a16:creationId xmlns:a16="http://schemas.microsoft.com/office/drawing/2014/main" id="{59E25C11-1C5C-43FA-81FC-432DDC54E16C}"/>
              </a:ext>
            </a:extLst>
          </p:cNvPr>
          <p:cNvCxnSpPr>
            <a:cxnSpLocks/>
          </p:cNvCxnSpPr>
          <p:nvPr/>
        </p:nvCxnSpPr>
        <p:spPr bwMode="auto">
          <a:xfrm>
            <a:off x="3499017" y="4277074"/>
            <a:ext cx="4460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F73619F-BA81-4717-849D-290728591130}"/>
              </a:ext>
            </a:extLst>
          </p:cNvPr>
          <p:cNvCxnSpPr/>
          <p:nvPr/>
        </p:nvCxnSpPr>
        <p:spPr bwMode="auto">
          <a:xfrm flipH="1">
            <a:off x="4158195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/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8" name="テキスト ボックス 237">
                <a:extLst>
                  <a:ext uri="{FF2B5EF4-FFF2-40B4-BE49-F238E27FC236}">
                    <a16:creationId xmlns:a16="http://schemas.microsoft.com/office/drawing/2014/main" id="{F8644735-125E-43AE-A8B6-68F657B03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30" y="4265856"/>
                <a:ext cx="38395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直線矢印コネクタ 239">
            <a:extLst>
              <a:ext uri="{FF2B5EF4-FFF2-40B4-BE49-F238E27FC236}">
                <a16:creationId xmlns:a16="http://schemas.microsoft.com/office/drawing/2014/main" id="{C2146939-4BD7-4B90-A29C-4479581A51AF}"/>
              </a:ext>
            </a:extLst>
          </p:cNvPr>
          <p:cNvCxnSpPr/>
          <p:nvPr/>
        </p:nvCxnSpPr>
        <p:spPr bwMode="auto">
          <a:xfrm flipH="1">
            <a:off x="3534898" y="4329144"/>
            <a:ext cx="41785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/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1" name="テキスト ボックス 240">
                <a:extLst>
                  <a:ext uri="{FF2B5EF4-FFF2-40B4-BE49-F238E27FC236}">
                    <a16:creationId xmlns:a16="http://schemas.microsoft.com/office/drawing/2014/main" id="{3A46BE2C-B5A4-4918-A72B-95E7D777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955" y="4265856"/>
                <a:ext cx="393890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/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2" name="テキスト ボックス 241">
                <a:extLst>
                  <a:ext uri="{FF2B5EF4-FFF2-40B4-BE49-F238E27FC236}">
                    <a16:creationId xmlns:a16="http://schemas.microsoft.com/office/drawing/2014/main" id="{106EE147-6CD5-4986-8D92-EF407E9E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362" y="3179199"/>
                <a:ext cx="420892" cy="2848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/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sz="11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out</m:t>
                        </m:r>
                      </m:sup>
                    </m:sSubSup>
                  </m:oMath>
                </a14:m>
                <a:r>
                  <a:rPr kumimoji="1" lang="en-US" altLang="ja-JP" sz="11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11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3" name="テキスト ボックス 242">
                <a:extLst>
                  <a:ext uri="{FF2B5EF4-FFF2-40B4-BE49-F238E27FC236}">
                    <a16:creationId xmlns:a16="http://schemas.microsoft.com/office/drawing/2014/main" id="{6FE6D2A9-5885-41F7-B202-80B4A8F9C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05" y="3193535"/>
                <a:ext cx="420892" cy="26956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C193148-DE37-4DE1-9E4A-59008B6034DF}"/>
              </a:ext>
            </a:extLst>
          </p:cNvPr>
          <p:cNvSpPr/>
          <p:nvPr/>
        </p:nvSpPr>
        <p:spPr bwMode="auto">
          <a:xfrm>
            <a:off x="1378344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6" name="四角形: 角を丸くする 245">
            <a:extLst>
              <a:ext uri="{FF2B5EF4-FFF2-40B4-BE49-F238E27FC236}">
                <a16:creationId xmlns:a16="http://schemas.microsoft.com/office/drawing/2014/main" id="{D6A1208E-2397-4262-BE66-06D0035300BC}"/>
              </a:ext>
            </a:extLst>
          </p:cNvPr>
          <p:cNvSpPr/>
          <p:nvPr/>
        </p:nvSpPr>
        <p:spPr bwMode="auto">
          <a:xfrm>
            <a:off x="2493409" y="3430912"/>
            <a:ext cx="319674" cy="98973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B4F0AE11-91D5-4FCC-8B3B-29236614A37A}"/>
              </a:ext>
            </a:extLst>
          </p:cNvPr>
          <p:cNvSpPr txBox="1"/>
          <p:nvPr/>
        </p:nvSpPr>
        <p:spPr>
          <a:xfrm>
            <a:off x="14847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0" name="テキスト ボックス 249">
            <a:extLst>
              <a:ext uri="{FF2B5EF4-FFF2-40B4-BE49-F238E27FC236}">
                <a16:creationId xmlns:a16="http://schemas.microsoft.com/office/drawing/2014/main" id="{1DC5A780-5167-4EFB-8764-03123ADAB400}"/>
              </a:ext>
            </a:extLst>
          </p:cNvPr>
          <p:cNvSpPr txBox="1"/>
          <p:nvPr/>
        </p:nvSpPr>
        <p:spPr>
          <a:xfrm>
            <a:off x="2792904" y="2401377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テキスト ボックス 258">
            <a:extLst>
              <a:ext uri="{FF2B5EF4-FFF2-40B4-BE49-F238E27FC236}">
                <a16:creationId xmlns:a16="http://schemas.microsoft.com/office/drawing/2014/main" id="{56A86FFD-7C5E-4BB5-A518-66F63084DB69}"/>
              </a:ext>
            </a:extLst>
          </p:cNvPr>
          <p:cNvSpPr txBox="1"/>
          <p:nvPr/>
        </p:nvSpPr>
        <p:spPr>
          <a:xfrm>
            <a:off x="4365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テキスト ボックス 259">
            <a:extLst>
              <a:ext uri="{FF2B5EF4-FFF2-40B4-BE49-F238E27FC236}">
                <a16:creationId xmlns:a16="http://schemas.microsoft.com/office/drawing/2014/main" id="{B23D8F92-F860-4DAE-9D85-AE8C7571D53D}"/>
              </a:ext>
            </a:extLst>
          </p:cNvPr>
          <p:cNvSpPr txBox="1"/>
          <p:nvPr/>
        </p:nvSpPr>
        <p:spPr>
          <a:xfrm>
            <a:off x="1709308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56B81FE2-7E63-4297-A866-C9C38BF83901}"/>
              </a:ext>
            </a:extLst>
          </p:cNvPr>
          <p:cNvSpPr txBox="1"/>
          <p:nvPr/>
        </p:nvSpPr>
        <p:spPr>
          <a:xfrm>
            <a:off x="3679901" y="4748703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テキスト ボックス 271">
            <a:extLst>
              <a:ext uri="{FF2B5EF4-FFF2-40B4-BE49-F238E27FC236}">
                <a16:creationId xmlns:a16="http://schemas.microsoft.com/office/drawing/2014/main" id="{284E1F9E-70C9-47E5-B0DF-B8AB5504DE20}"/>
              </a:ext>
            </a:extLst>
          </p:cNvPr>
          <p:cNvSpPr txBox="1"/>
          <p:nvPr/>
        </p:nvSpPr>
        <p:spPr>
          <a:xfrm>
            <a:off x="2908259" y="1480703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正方形/長方形 230">
            <a:extLst>
              <a:ext uri="{FF2B5EF4-FFF2-40B4-BE49-F238E27FC236}">
                <a16:creationId xmlns:a16="http://schemas.microsoft.com/office/drawing/2014/main" id="{3F7D6387-0379-452F-9FA5-013AC5A98F89}"/>
              </a:ext>
            </a:extLst>
          </p:cNvPr>
          <p:cNvSpPr/>
          <p:nvPr/>
        </p:nvSpPr>
        <p:spPr bwMode="auto">
          <a:xfrm>
            <a:off x="4048824" y="3332834"/>
            <a:ext cx="642576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/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3" name="テキスト ボックス 232">
                <a:extLst>
                  <a:ext uri="{FF2B5EF4-FFF2-40B4-BE49-F238E27FC236}">
                    <a16:creationId xmlns:a16="http://schemas.microsoft.com/office/drawing/2014/main" id="{19C207D5-4E41-41E8-AE28-ECE087E5F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733" y="3339319"/>
                <a:ext cx="452753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/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4" name="テキスト ボックス 233">
                <a:extLst>
                  <a:ext uri="{FF2B5EF4-FFF2-40B4-BE49-F238E27FC236}">
                    <a16:creationId xmlns:a16="http://schemas.microsoft.com/office/drawing/2014/main" id="{01885B03-DDA2-4233-B98F-69C7E8BC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22" y="3755978"/>
                <a:ext cx="466281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4" name="コネクタ: カギ線 243">
            <a:extLst>
              <a:ext uri="{FF2B5EF4-FFF2-40B4-BE49-F238E27FC236}">
                <a16:creationId xmlns:a16="http://schemas.microsoft.com/office/drawing/2014/main" id="{287A3ABE-3ACC-4A09-8285-C0D366D8CE04}"/>
              </a:ext>
            </a:extLst>
          </p:cNvPr>
          <p:cNvCxnSpPr>
            <a:cxnSpLocks/>
            <a:stCxn id="208" idx="3"/>
          </p:cNvCxnSpPr>
          <p:nvPr/>
        </p:nvCxnSpPr>
        <p:spPr bwMode="auto">
          <a:xfrm flipV="1">
            <a:off x="4160525" y="3470124"/>
            <a:ext cx="170203" cy="79038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5" name="コネクタ: カギ線 254">
            <a:extLst>
              <a:ext uri="{FF2B5EF4-FFF2-40B4-BE49-F238E27FC236}">
                <a16:creationId xmlns:a16="http://schemas.microsoft.com/office/drawing/2014/main" id="{C09A3D51-0ADC-415C-8645-4CE625AECB4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811895" y="3777161"/>
            <a:ext cx="898652" cy="2061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/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0" name="テキスト ボックス 269">
                <a:extLst>
                  <a:ext uri="{FF2B5EF4-FFF2-40B4-BE49-F238E27FC236}">
                    <a16:creationId xmlns:a16="http://schemas.microsoft.com/office/drawing/2014/main" id="{21D250F1-B30B-4373-8503-73664CC9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62" y="3992846"/>
                <a:ext cx="414409" cy="291875"/>
              </a:xfrm>
              <a:prstGeom prst="rect">
                <a:avLst/>
              </a:prstGeom>
              <a:blipFill>
                <a:blip r:embed="rId2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/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5" name="テキスト ボックス 274">
                <a:extLst>
                  <a:ext uri="{FF2B5EF4-FFF2-40B4-BE49-F238E27FC236}">
                    <a16:creationId xmlns:a16="http://schemas.microsoft.com/office/drawing/2014/main" id="{10C11794-1229-4F14-A94F-8828D576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93" y="4000285"/>
                <a:ext cx="415305" cy="2769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0D287E64-AF8D-4BEC-AD72-63B19EE35D71}"/>
              </a:ext>
            </a:extLst>
          </p:cNvPr>
          <p:cNvSpPr txBox="1"/>
          <p:nvPr/>
        </p:nvSpPr>
        <p:spPr>
          <a:xfrm>
            <a:off x="275990" y="3880699"/>
            <a:ext cx="348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09662A2F-12B5-4978-A7E2-0D74E4DC650D}"/>
              </a:ext>
            </a:extLst>
          </p:cNvPr>
          <p:cNvSpPr txBox="1"/>
          <p:nvPr/>
        </p:nvSpPr>
        <p:spPr>
          <a:xfrm>
            <a:off x="2028867" y="3644385"/>
            <a:ext cx="348536" cy="246221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ja-JP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4B67A31-B16A-4744-BAD5-B4850D3010CB}"/>
              </a:ext>
            </a:extLst>
          </p:cNvPr>
          <p:cNvCxnSpPr/>
          <p:nvPr/>
        </p:nvCxnSpPr>
        <p:spPr bwMode="auto">
          <a:xfrm>
            <a:off x="2579244" y="1030678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56B4480B-1052-4D37-87A9-D6019880D5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616337" y="5086359"/>
            <a:ext cx="5542213" cy="9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410822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B9B134BA-6798-478F-90F1-655BAE51179E}"/>
              </a:ext>
            </a:extLst>
          </p:cNvPr>
          <p:cNvSpPr txBox="1"/>
          <p:nvPr/>
        </p:nvSpPr>
        <p:spPr>
          <a:xfrm>
            <a:off x="1258201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FC73EE39-62C6-4CC9-A463-62C09BF31614}"/>
              </a:ext>
            </a:extLst>
          </p:cNvPr>
          <p:cNvSpPr txBox="1"/>
          <p:nvPr/>
        </p:nvSpPr>
        <p:spPr>
          <a:xfrm>
            <a:off x="97721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360794" y="4643633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D02BC112-3405-4025-BE03-69F9F5A5AE35}"/>
              </a:ext>
            </a:extLst>
          </p:cNvPr>
          <p:cNvSpPr txBox="1"/>
          <p:nvPr/>
        </p:nvSpPr>
        <p:spPr>
          <a:xfrm>
            <a:off x="2376437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132" idx="2"/>
            <a:endCxn id="130" idx="0"/>
          </p:cNvCxnSpPr>
          <p:nvPr/>
        </p:nvCxnSpPr>
        <p:spPr bwMode="auto">
          <a:xfrm flipH="1">
            <a:off x="1348803" y="5015167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stCxn id="132" idx="2"/>
            <a:endCxn id="133" idx="0"/>
          </p:cNvCxnSpPr>
          <p:nvPr/>
        </p:nvCxnSpPr>
        <p:spPr bwMode="auto">
          <a:xfrm>
            <a:off x="2081212" y="5015167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コネクタ: カギ線 136">
            <a:extLst>
              <a:ext uri="{FF2B5EF4-FFF2-40B4-BE49-F238E27FC236}">
                <a16:creationId xmlns:a16="http://schemas.microsoft.com/office/drawing/2014/main" id="{7CD72142-1296-44C8-A3C9-B9AE13F39F6A}"/>
              </a:ext>
            </a:extLst>
          </p:cNvPr>
          <p:cNvCxnSpPr>
            <a:cxnSpLocks/>
            <a:stCxn id="133" idx="3"/>
            <a:endCxn id="139" idx="2"/>
          </p:cNvCxnSpPr>
          <p:nvPr/>
        </p:nvCxnSpPr>
        <p:spPr bwMode="auto">
          <a:xfrm flipV="1">
            <a:off x="3154680" y="4241317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stCxn id="128" idx="2"/>
            <a:endCxn id="132" idx="0"/>
          </p:cNvCxnSpPr>
          <p:nvPr/>
        </p:nvCxnSpPr>
        <p:spPr bwMode="auto">
          <a:xfrm flipH="1">
            <a:off x="2081212" y="4242499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F1FAAD37-B2AC-4271-8F2D-4E8CA0CD7A7B}"/>
              </a:ext>
            </a:extLst>
          </p:cNvPr>
          <p:cNvSpPr/>
          <p:nvPr/>
        </p:nvSpPr>
        <p:spPr bwMode="auto">
          <a:xfrm>
            <a:off x="316000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41" name="コネクタ: カギ線 140">
            <a:extLst>
              <a:ext uri="{FF2B5EF4-FFF2-40B4-BE49-F238E27FC236}">
                <a16:creationId xmlns:a16="http://schemas.microsoft.com/office/drawing/2014/main" id="{DE1C666D-B95F-4F81-BB75-239AA97A2AE1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 bwMode="auto">
          <a:xfrm rot="16200000" flipH="1">
            <a:off x="174986" y="4900843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EC899E8F-DC56-4801-B0D3-1095C1E3764D}"/>
              </a:ext>
            </a:extLst>
          </p:cNvPr>
          <p:cNvCxnSpPr>
            <a:stCxn id="130" idx="3"/>
            <a:endCxn id="133" idx="1"/>
          </p:cNvCxnSpPr>
          <p:nvPr/>
        </p:nvCxnSpPr>
        <p:spPr bwMode="auto">
          <a:xfrm>
            <a:off x="1755460" y="566800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/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テキスト ボックス 142">
                <a:extLst>
                  <a:ext uri="{FF2B5EF4-FFF2-40B4-BE49-F238E27FC236}">
                    <a16:creationId xmlns:a16="http://schemas.microsoft.com/office/drawing/2014/main" id="{890A462A-3ABF-4C59-88A9-F5E8C5E3E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423936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070129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5070129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6431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/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F2B71096-5C5F-48B9-BA76-9DE49D15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4823855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/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CF65188A-2D82-451D-9F45-7C13EBF7F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4823264"/>
                <a:ext cx="363561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323747" y="3979251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3966339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181417CE-8959-4FEC-98D4-855168E6FE0D}"/>
              </a:ext>
            </a:extLst>
          </p:cNvPr>
          <p:cNvSpPr/>
          <p:nvPr/>
        </p:nvSpPr>
        <p:spPr bwMode="auto">
          <a:xfrm>
            <a:off x="4518942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/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8D55C57A-10D0-42AA-B9C0-A080478D8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5363561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88" y="5666935"/>
                <a:ext cx="423256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7943C66-8904-4F9A-B58C-C5C25850064C}"/>
              </a:ext>
            </a:extLst>
          </p:cNvPr>
          <p:cNvCxnSpPr/>
          <p:nvPr/>
        </p:nvCxnSpPr>
        <p:spPr bwMode="auto">
          <a:xfrm>
            <a:off x="5066585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873F2655-9D6E-4339-B92D-49D97A8E448D}"/>
              </a:ext>
            </a:extLst>
          </p:cNvPr>
          <p:cNvCxnSpPr/>
          <p:nvPr/>
        </p:nvCxnSpPr>
        <p:spPr bwMode="auto">
          <a:xfrm flipV="1">
            <a:off x="5135165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/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テキスト ボックス 172">
                <a:extLst>
                  <a:ext uri="{FF2B5EF4-FFF2-40B4-BE49-F238E27FC236}">
                    <a16:creationId xmlns:a16="http://schemas.microsoft.com/office/drawing/2014/main" id="{DF9B4175-0878-4A1F-BABC-E4700005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719" y="4776366"/>
                <a:ext cx="356397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/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テキスト ボックス 173">
                <a:extLst>
                  <a:ext uri="{FF2B5EF4-FFF2-40B4-BE49-F238E27FC236}">
                    <a16:creationId xmlns:a16="http://schemas.microsoft.com/office/drawing/2014/main" id="{DF480057-AF57-4C98-9486-9B3603E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06" y="4767407"/>
                <a:ext cx="35639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2EEE3F93-653B-4ED2-BAEA-1207E4CAD534}"/>
              </a:ext>
            </a:extLst>
          </p:cNvPr>
          <p:cNvCxnSpPr/>
          <p:nvPr/>
        </p:nvCxnSpPr>
        <p:spPr bwMode="auto">
          <a:xfrm>
            <a:off x="6619506" y="4241316"/>
            <a:ext cx="0" cy="1253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2E1B1EBD-8D82-48E1-8446-0FAFAC21E353}"/>
              </a:ext>
            </a:extLst>
          </p:cNvPr>
          <p:cNvCxnSpPr/>
          <p:nvPr/>
        </p:nvCxnSpPr>
        <p:spPr bwMode="auto">
          <a:xfrm flipV="1">
            <a:off x="6688086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/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テキスト ボックス 176">
                <a:extLst>
                  <a:ext uri="{FF2B5EF4-FFF2-40B4-BE49-F238E27FC236}">
                    <a16:creationId xmlns:a16="http://schemas.microsoft.com/office/drawing/2014/main" id="{2C2B3C41-17B5-4911-9238-5480075F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640" y="4776366"/>
                <a:ext cx="35639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/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8" name="テキスト ボックス 177">
                <a:extLst>
                  <a:ext uri="{FF2B5EF4-FFF2-40B4-BE49-F238E27FC236}">
                    <a16:creationId xmlns:a16="http://schemas.microsoft.com/office/drawing/2014/main" id="{2072D9F7-DEDF-4FC9-929D-2CE6E6B49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427" y="4767407"/>
                <a:ext cx="356397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/>
          <p:nvPr/>
        </p:nvCxnSpPr>
        <p:spPr bwMode="auto">
          <a:xfrm>
            <a:off x="6968037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04" y="4767407"/>
                <a:ext cx="35639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FDE5F81C-14DD-4D22-B717-BECCF1E70D7C}"/>
              </a:ext>
            </a:extLst>
          </p:cNvPr>
          <p:cNvCxnSpPr/>
          <p:nvPr/>
        </p:nvCxnSpPr>
        <p:spPr bwMode="auto">
          <a:xfrm>
            <a:off x="5376104" y="4276431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/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029CC74D-47A2-44EC-9C00-6293027A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82" y="4776366"/>
                <a:ext cx="356397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/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テキスト ボックス 183">
                <a:extLst>
                  <a:ext uri="{FF2B5EF4-FFF2-40B4-BE49-F238E27FC236}">
                    <a16:creationId xmlns:a16="http://schemas.microsoft.com/office/drawing/2014/main" id="{CFA7006F-77DB-4A05-B6B1-0E2A15767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05" y="5825588"/>
                <a:ext cx="101684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/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C4273700-0408-424B-A1BA-8E799B30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64" y="5825588"/>
                <a:ext cx="1016844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6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12587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65946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25716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92313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38912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48C51B70-EAAF-4A5B-B4F1-B26898136B1E}"/>
              </a:ext>
            </a:extLst>
          </p:cNvPr>
          <p:cNvSpPr/>
          <p:nvPr/>
        </p:nvSpPr>
        <p:spPr bwMode="auto">
          <a:xfrm>
            <a:off x="606017" y="3932349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94679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94857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36609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5DED8FAD-5DCB-4B69-AFAC-8D5148DC6570}"/>
              </a:ext>
            </a:extLst>
          </p:cNvPr>
          <p:cNvSpPr/>
          <p:nvPr/>
        </p:nvSpPr>
        <p:spPr bwMode="auto">
          <a:xfrm>
            <a:off x="4853815" y="4125872"/>
            <a:ext cx="2284285" cy="2632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233A63BE-F3CE-43B5-9369-7673A99E2ED7}"/>
              </a:ext>
            </a:extLst>
          </p:cNvPr>
          <p:cNvSpPr txBox="1"/>
          <p:nvPr/>
        </p:nvSpPr>
        <p:spPr>
          <a:xfrm>
            <a:off x="5171126" y="4112960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四角形: 角を丸くする 150">
            <a:extLst>
              <a:ext uri="{FF2B5EF4-FFF2-40B4-BE49-F238E27FC236}">
                <a16:creationId xmlns:a16="http://schemas.microsoft.com/office/drawing/2014/main" id="{0D26391B-0ADE-4962-88DE-65EF4AF94FE7}"/>
              </a:ext>
            </a:extLst>
          </p:cNvPr>
          <p:cNvSpPr/>
          <p:nvPr/>
        </p:nvSpPr>
        <p:spPr bwMode="auto">
          <a:xfrm>
            <a:off x="485507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9FE6488D-9824-4879-A0FA-6F5813DB5F4F}"/>
              </a:ext>
            </a:extLst>
          </p:cNvPr>
          <p:cNvSpPr txBox="1"/>
          <p:nvPr/>
        </p:nvSpPr>
        <p:spPr>
          <a:xfrm>
            <a:off x="489014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四角形: 角を丸くする 152">
            <a:extLst>
              <a:ext uri="{FF2B5EF4-FFF2-40B4-BE49-F238E27FC236}">
                <a16:creationId xmlns:a16="http://schemas.microsoft.com/office/drawing/2014/main" id="{726A3B5C-4E8F-45B8-BCEB-55E3AFE00569}"/>
              </a:ext>
            </a:extLst>
          </p:cNvPr>
          <p:cNvSpPr/>
          <p:nvPr/>
        </p:nvSpPr>
        <p:spPr bwMode="auto">
          <a:xfrm>
            <a:off x="6254291" y="5482237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4E13879C-E367-484A-925E-485472DC4977}"/>
              </a:ext>
            </a:extLst>
          </p:cNvPr>
          <p:cNvSpPr txBox="1"/>
          <p:nvPr/>
        </p:nvSpPr>
        <p:spPr>
          <a:xfrm>
            <a:off x="6289362" y="553719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128740D0-C1A9-4873-8B74-A0029DA270EA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60762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62553EC5-FCA4-45B9-9571-F4E3F6D2F49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5724231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/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テキスト ボックス 163">
                <a:extLst>
                  <a:ext uri="{FF2B5EF4-FFF2-40B4-BE49-F238E27FC236}">
                    <a16:creationId xmlns:a16="http://schemas.microsoft.com/office/drawing/2014/main" id="{68957C9B-013D-4AF0-B15C-1BE92122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40" y="5666935"/>
                <a:ext cx="372346" cy="261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FCB5190D-B66F-423D-AA57-362EFE2760A5}"/>
              </a:ext>
            </a:extLst>
          </p:cNvPr>
          <p:cNvCxnSpPr>
            <a:cxnSpLocks/>
          </p:cNvCxnSpPr>
          <p:nvPr/>
        </p:nvCxnSpPr>
        <p:spPr bwMode="auto">
          <a:xfrm>
            <a:off x="6660948" y="4387938"/>
            <a:ext cx="0" cy="10942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/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9ED8691-E9E1-4836-8EB1-CE844780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15" y="4767407"/>
                <a:ext cx="356397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38856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15211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/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10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テキスト ボックス 95">
                <a:extLst>
                  <a:ext uri="{FF2B5EF4-FFF2-40B4-BE49-F238E27FC236}">
                    <a16:creationId xmlns:a16="http://schemas.microsoft.com/office/drawing/2014/main" id="{6A4C3542-C2C7-4B89-9C90-E70C07876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65" y="5815769"/>
                <a:ext cx="982908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/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E0B073DF-A8FA-4613-8E99-9C6AA1ED0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63" y="5369644"/>
                <a:ext cx="403765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951157"/>
            <a:ext cx="340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5768340" y="5951157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70719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1262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E746D1-C96D-4800-9293-14E597753033}"/>
              </a:ext>
            </a:extLst>
          </p:cNvPr>
          <p:cNvSpPr/>
          <p:nvPr/>
        </p:nvSpPr>
        <p:spPr bwMode="auto">
          <a:xfrm>
            <a:off x="922020" y="4008120"/>
            <a:ext cx="5158740" cy="17285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940890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122335" y="4568027"/>
            <a:ext cx="1917752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341366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BBAFC11C-2C9E-4AA3-8EF9-4E04097A03D4}"/>
              </a:ext>
            </a:extLst>
          </p:cNvPr>
          <p:cNvCxnSpPr>
            <a:cxnSpLocks/>
            <a:stCxn id="114" idx="2"/>
            <a:endCxn id="133" idx="0"/>
          </p:cNvCxnSpPr>
          <p:nvPr/>
        </p:nvCxnSpPr>
        <p:spPr bwMode="auto">
          <a:xfrm>
            <a:off x="2748023" y="4831695"/>
            <a:ext cx="0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 flipH="1">
            <a:off x="2081211" y="4297680"/>
            <a:ext cx="1822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938" y="4855351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729" y="4857137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427465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0" y="529712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041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892502" y="5563223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4696247" y="5563223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3749583" y="4034432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375083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5150059" y="5165725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5556716" y="4304633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422" y="4582935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251405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734" y="501495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4023386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5422606" y="4088690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4564153" y="533645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53" y="5287867"/>
                <a:ext cx="372346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06" y="5382764"/>
                <a:ext cx="916020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15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4236721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2E974E0-B30E-433A-940D-8ED2C84C8D1A}"/>
              </a:ext>
            </a:extLst>
          </p:cNvPr>
          <p:cNvSpPr txBox="1"/>
          <p:nvPr/>
        </p:nvSpPr>
        <p:spPr>
          <a:xfrm>
            <a:off x="7793841" y="5575592"/>
            <a:ext cx="341760" cy="1734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A4FAD83-70AB-4D89-93D4-C5CB857EDA5E}"/>
              </a:ext>
            </a:extLst>
          </p:cNvPr>
          <p:cNvSpPr/>
          <p:nvPr/>
        </p:nvSpPr>
        <p:spPr bwMode="auto">
          <a:xfrm>
            <a:off x="6847177" y="4046801"/>
            <a:ext cx="2284285" cy="2632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22E6F201-8A33-44DF-A244-A2713BB55650}"/>
              </a:ext>
            </a:extLst>
          </p:cNvPr>
          <p:cNvSpPr/>
          <p:nvPr/>
        </p:nvSpPr>
        <p:spPr bwMode="auto">
          <a:xfrm>
            <a:off x="684843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E6ECC6E-A949-4513-AEE0-B36BC5CEC492}"/>
              </a:ext>
            </a:extLst>
          </p:cNvPr>
          <p:cNvSpPr/>
          <p:nvPr/>
        </p:nvSpPr>
        <p:spPr bwMode="auto">
          <a:xfrm>
            <a:off x="8247653" y="5178094"/>
            <a:ext cx="813314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CEC6EF94-D398-4234-A895-4688B97FC989}"/>
              </a:ext>
            </a:extLst>
          </p:cNvPr>
          <p:cNvCxnSpPr>
            <a:cxnSpLocks/>
            <a:stCxn id="87" idx="2"/>
            <a:endCxn id="77" idx="0"/>
          </p:cNvCxnSpPr>
          <p:nvPr/>
        </p:nvCxnSpPr>
        <p:spPr bwMode="auto">
          <a:xfrm>
            <a:off x="8654310" y="4317002"/>
            <a:ext cx="0" cy="861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/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テキスト ボックス 81">
                <a:extLst>
                  <a:ext uri="{FF2B5EF4-FFF2-40B4-BE49-F238E27FC236}">
                    <a16:creationId xmlns:a16="http://schemas.microsoft.com/office/drawing/2014/main" id="{979DFAB1-BC84-49B6-A07D-7FC3D56F6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016" y="4595304"/>
                <a:ext cx="31701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C17A8179-3320-4443-85DB-FC8B0294DCF3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263774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/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A123BACA-A8B3-4803-BB36-6BD2547C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28" y="5027325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8384B18-AE8E-4506-A321-22EB912E51B6}"/>
              </a:ext>
            </a:extLst>
          </p:cNvPr>
          <p:cNvSpPr/>
          <p:nvPr/>
        </p:nvSpPr>
        <p:spPr bwMode="auto">
          <a:xfrm>
            <a:off x="7120980" y="4628121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DBFF900-0AAB-42AD-BA23-144D87A388D5}"/>
              </a:ext>
            </a:extLst>
          </p:cNvPr>
          <p:cNvSpPr/>
          <p:nvPr/>
        </p:nvSpPr>
        <p:spPr bwMode="auto">
          <a:xfrm>
            <a:off x="8520200" y="4101059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DD16B436-1494-42D8-B478-99510A773B8A}"/>
              </a:ext>
            </a:extLst>
          </p:cNvPr>
          <p:cNvCxnSpPr>
            <a:cxnSpLocks/>
          </p:cNvCxnSpPr>
          <p:nvPr/>
        </p:nvCxnSpPr>
        <p:spPr bwMode="auto">
          <a:xfrm>
            <a:off x="7661747" y="5348819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/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CE0262B8-4424-4FC9-ACB5-94523731F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747" y="5300236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/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2" name="テキスト ボックス 91">
                <a:extLst>
                  <a:ext uri="{FF2B5EF4-FFF2-40B4-BE49-F238E27FC236}">
                    <a16:creationId xmlns:a16="http://schemas.microsoft.com/office/drawing/2014/main" id="{75AD209C-11CC-41FE-A7EE-E88D1781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00" y="5395133"/>
                <a:ext cx="916020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467375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42900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496537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42" y="4588445"/>
                <a:ext cx="31207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101161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881" y="5022576"/>
                <a:ext cx="403765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837179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101063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180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668" y="4735153"/>
                <a:ext cx="937436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549866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124169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6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7217" y="4012512"/>
            <a:ext cx="6732659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5164418" y="4525380"/>
            <a:ext cx="2077319" cy="1282639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97680"/>
            <a:ext cx="230" cy="2703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34432"/>
            <a:ext cx="1667172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527861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527861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527861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8319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8319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8319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375893" y="5491091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375893" y="507812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375893" y="4666642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505324" y="477999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505324" y="5604447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505324" y="4779998"/>
            <a:ext cx="32666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505324" y="5191478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6058704" y="5604447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6058704" y="4779998"/>
            <a:ext cx="317189" cy="824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6058704" y="477999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60587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60587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60587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602604" y="4779998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602604" y="5191478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602604" y="5191478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919793" y="5078122"/>
            <a:ext cx="226711" cy="22671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807091" y="4026263"/>
            <a:ext cx="2763984" cy="263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505324" y="4779998"/>
            <a:ext cx="32666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505324" y="5191478"/>
            <a:ext cx="32666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483" y="4022315"/>
                <a:ext cx="30559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1" lang="en-US" altLang="ja-JP" sz="12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</m:t>
                          </m:r>
                        </m:sup>
                      </m:sSubSup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28" y="4667764"/>
                <a:ext cx="466281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02604" y="4732390"/>
            <a:ext cx="317189" cy="4114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602604" y="5233821"/>
            <a:ext cx="317189" cy="412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586127" y="5228633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89" y="5324060"/>
                <a:ext cx="461729" cy="291875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7146504" y="4152900"/>
            <a:ext cx="121071" cy="10385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746437" y="4660028"/>
            <a:ext cx="947345" cy="14334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stCxn id="160" idx="3"/>
            <a:endCxn id="96" idx="2"/>
          </p:cNvCxnSpPr>
          <p:nvPr/>
        </p:nvCxnSpPr>
        <p:spPr bwMode="auto">
          <a:xfrm rot="16200000" flipH="1">
            <a:off x="4873261" y="4374645"/>
            <a:ext cx="61332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stCxn id="160" idx="3"/>
            <a:endCxn id="94" idx="2"/>
          </p:cNvCxnSpPr>
          <p:nvPr/>
        </p:nvCxnSpPr>
        <p:spPr bwMode="auto">
          <a:xfrm rot="16200000" flipH="1">
            <a:off x="4667521" y="4580385"/>
            <a:ext cx="1024807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stCxn id="160" idx="3"/>
            <a:endCxn id="88" idx="2"/>
          </p:cNvCxnSpPr>
          <p:nvPr/>
        </p:nvCxnSpPr>
        <p:spPr bwMode="auto">
          <a:xfrm rot="16200000" flipH="1">
            <a:off x="4461036" y="4786870"/>
            <a:ext cx="1437776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3D7936AA-5561-410D-ADE1-CF7D8FE75D18}"/>
              </a:ext>
            </a:extLst>
          </p:cNvPr>
          <p:cNvSpPr txBox="1"/>
          <p:nvPr/>
        </p:nvSpPr>
        <p:spPr>
          <a:xfrm>
            <a:off x="5063405" y="4282519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05" y="5049900"/>
                <a:ext cx="34853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521" y="5449056"/>
                <a:ext cx="348536" cy="2752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6842025B-1BE1-496F-ABAC-14241EE0C5B4}"/>
              </a:ext>
            </a:extLst>
          </p:cNvPr>
          <p:cNvSpPr txBox="1"/>
          <p:nvPr/>
        </p:nvSpPr>
        <p:spPr>
          <a:xfrm>
            <a:off x="5718984" y="5819150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8C33CB33-CA68-445B-A962-E21E2AE65C45}"/>
              </a:ext>
            </a:extLst>
          </p:cNvPr>
          <p:cNvCxnSpPr/>
          <p:nvPr/>
        </p:nvCxnSpPr>
        <p:spPr bwMode="auto">
          <a:xfrm>
            <a:off x="5505324" y="4448451"/>
            <a:ext cx="163334" cy="769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0" y="4012512"/>
                <a:ext cx="305596" cy="2769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0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975359" y="4008121"/>
            <a:ext cx="6133943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四角形: 角を丸くする 177">
            <a:extLst>
              <a:ext uri="{FF2B5EF4-FFF2-40B4-BE49-F238E27FC236}">
                <a16:creationId xmlns:a16="http://schemas.microsoft.com/office/drawing/2014/main" id="{102634CF-75E2-45C3-B3FD-F45B7DF54C11}"/>
              </a:ext>
            </a:extLst>
          </p:cNvPr>
          <p:cNvSpPr/>
          <p:nvPr/>
        </p:nvSpPr>
        <p:spPr bwMode="auto">
          <a:xfrm>
            <a:off x="4865323" y="4460994"/>
            <a:ext cx="2077319" cy="1005161"/>
          </a:xfrm>
          <a:prstGeom prst="roundRect">
            <a:avLst>
              <a:gd name="adj" fmla="val 775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1051098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1012723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68027"/>
            <a:ext cx="1350814" cy="262800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80260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66667"/>
            <a:ext cx="230" cy="301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684884" y="52971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04" y="5060676"/>
                <a:ext cx="403765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2903613" y="4049107"/>
            <a:ext cx="1667172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286523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393277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8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353739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/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5" name="テキスト ボックス 114">
                <a:extLst>
                  <a:ext uri="{FF2B5EF4-FFF2-40B4-BE49-F238E27FC236}">
                    <a16:creationId xmlns:a16="http://schemas.microsoft.com/office/drawing/2014/main" id="{15DE5BEC-372B-4DF1-9AC9-D229B905D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19" y="5022576"/>
                <a:ext cx="403765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4273417" y="4297680"/>
            <a:ext cx="0" cy="8680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353730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18" y="5285528"/>
                <a:ext cx="372346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06" y="4735153"/>
                <a:ext cx="937436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398610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356040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楕円 87">
            <a:extLst>
              <a:ext uri="{FF2B5EF4-FFF2-40B4-BE49-F238E27FC236}">
                <a16:creationId xmlns:a16="http://schemas.microsoft.com/office/drawing/2014/main" id="{D1C6EDD2-B65B-416E-A3BA-C1CAF30EDB4A}"/>
              </a:ext>
            </a:extLst>
          </p:cNvPr>
          <p:cNvSpPr/>
          <p:nvPr/>
        </p:nvSpPr>
        <p:spPr bwMode="auto">
          <a:xfrm>
            <a:off x="497951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38FF1163-A8C3-4403-9642-3EC64A8F5D5E}"/>
              </a:ext>
            </a:extLst>
          </p:cNvPr>
          <p:cNvSpPr/>
          <p:nvPr/>
        </p:nvSpPr>
        <p:spPr bwMode="auto">
          <a:xfrm>
            <a:off x="497951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A87A0F85-C7D8-4E41-97E1-0991246C1FB5}"/>
              </a:ext>
            </a:extLst>
          </p:cNvPr>
          <p:cNvSpPr/>
          <p:nvPr/>
        </p:nvSpPr>
        <p:spPr bwMode="auto">
          <a:xfrm>
            <a:off x="497951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7" name="楕円 96">
            <a:extLst>
              <a:ext uri="{FF2B5EF4-FFF2-40B4-BE49-F238E27FC236}">
                <a16:creationId xmlns:a16="http://schemas.microsoft.com/office/drawing/2014/main" id="{A949F65B-72FB-4304-95A6-A915A92939CA}"/>
              </a:ext>
            </a:extLst>
          </p:cNvPr>
          <p:cNvSpPr/>
          <p:nvPr/>
        </p:nvSpPr>
        <p:spPr bwMode="auto">
          <a:xfrm>
            <a:off x="55328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3854C66D-BCCF-425B-9ED6-C5DD9AB3364D}"/>
              </a:ext>
            </a:extLst>
          </p:cNvPr>
          <p:cNvSpPr/>
          <p:nvPr/>
        </p:nvSpPr>
        <p:spPr bwMode="auto">
          <a:xfrm>
            <a:off x="55328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EC43FBBB-9010-485F-BDBA-DCE41B112B0C}"/>
              </a:ext>
            </a:extLst>
          </p:cNvPr>
          <p:cNvSpPr/>
          <p:nvPr/>
        </p:nvSpPr>
        <p:spPr bwMode="auto">
          <a:xfrm>
            <a:off x="55328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9" name="楕円 118">
            <a:extLst>
              <a:ext uri="{FF2B5EF4-FFF2-40B4-BE49-F238E27FC236}">
                <a16:creationId xmlns:a16="http://schemas.microsoft.com/office/drawing/2014/main" id="{63E0CA22-CA63-414C-A398-679F6EF0BFD9}"/>
              </a:ext>
            </a:extLst>
          </p:cNvPr>
          <p:cNvSpPr/>
          <p:nvPr/>
        </p:nvSpPr>
        <p:spPr bwMode="auto">
          <a:xfrm>
            <a:off x="6076798" y="5179144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A8ED6EB7-FCAE-44A1-A9A4-4E47D74120A4}"/>
              </a:ext>
            </a:extLst>
          </p:cNvPr>
          <p:cNvSpPr/>
          <p:nvPr/>
        </p:nvSpPr>
        <p:spPr bwMode="auto">
          <a:xfrm>
            <a:off x="60767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7" name="楕円 136">
            <a:extLst>
              <a:ext uri="{FF2B5EF4-FFF2-40B4-BE49-F238E27FC236}">
                <a16:creationId xmlns:a16="http://schemas.microsoft.com/office/drawing/2014/main" id="{FA77D881-BBD1-4EE2-9ABF-108E3D7FBC7C}"/>
              </a:ext>
            </a:extLst>
          </p:cNvPr>
          <p:cNvSpPr/>
          <p:nvPr/>
        </p:nvSpPr>
        <p:spPr bwMode="auto">
          <a:xfrm>
            <a:off x="6076798" y="455811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D50573C0-7E29-402B-A3F7-DDE979E8A01A}"/>
              </a:ext>
            </a:extLst>
          </p:cNvPr>
          <p:cNvCxnSpPr>
            <a:stCxn id="96" idx="6"/>
            <a:endCxn id="116" idx="2"/>
          </p:cNvCxnSpPr>
          <p:nvPr/>
        </p:nvCxnSpPr>
        <p:spPr bwMode="auto">
          <a:xfrm>
            <a:off x="5206229" y="467147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DD68DEC5-89A0-4217-BE44-D2FB44A9BBFA}"/>
              </a:ext>
            </a:extLst>
          </p:cNvPr>
          <p:cNvCxnSpPr>
            <a:cxnSpLocks/>
            <a:stCxn id="94" idx="6"/>
            <a:endCxn id="116" idx="2"/>
          </p:cNvCxnSpPr>
          <p:nvPr/>
        </p:nvCxnSpPr>
        <p:spPr bwMode="auto">
          <a:xfrm flipV="1"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42E28449-85AB-43F3-982A-C69B6AC657DF}"/>
              </a:ext>
            </a:extLst>
          </p:cNvPr>
          <p:cNvCxnSpPr>
            <a:cxnSpLocks/>
            <a:stCxn id="88" idx="6"/>
            <a:endCxn id="116" idx="2"/>
          </p:cNvCxnSpPr>
          <p:nvPr/>
        </p:nvCxnSpPr>
        <p:spPr bwMode="auto">
          <a:xfrm flipV="1"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A01C70F8-2889-4E39-950C-DADCDD1A8C04}"/>
              </a:ext>
            </a:extLst>
          </p:cNvPr>
          <p:cNvCxnSpPr>
            <a:stCxn id="88" idx="6"/>
            <a:endCxn id="97" idx="2"/>
          </p:cNvCxnSpPr>
          <p:nvPr/>
        </p:nvCxnSpPr>
        <p:spPr bwMode="auto">
          <a:xfrm>
            <a:off x="5206229" y="5292500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C0B32EF6-70A7-4325-AA87-7E1EE1D14F5E}"/>
              </a:ext>
            </a:extLst>
          </p:cNvPr>
          <p:cNvCxnSpPr>
            <a:cxnSpLocks/>
            <a:stCxn id="94" idx="6"/>
            <a:endCxn id="97" idx="2"/>
          </p:cNvCxnSpPr>
          <p:nvPr/>
        </p:nvCxnSpPr>
        <p:spPr bwMode="auto">
          <a:xfrm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743B8688-A84F-4195-917A-03B6481DD8AA}"/>
              </a:ext>
            </a:extLst>
          </p:cNvPr>
          <p:cNvCxnSpPr>
            <a:cxnSpLocks/>
            <a:stCxn id="96" idx="6"/>
            <a:endCxn id="97" idx="2"/>
          </p:cNvCxnSpPr>
          <p:nvPr/>
        </p:nvCxnSpPr>
        <p:spPr bwMode="auto">
          <a:xfrm>
            <a:off x="5206229" y="4671471"/>
            <a:ext cx="32666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0B13D3C5-4D22-4B73-863B-16D111B0C6B9}"/>
              </a:ext>
            </a:extLst>
          </p:cNvPr>
          <p:cNvCxnSpPr>
            <a:stCxn id="94" idx="6"/>
            <a:endCxn id="106" idx="2"/>
          </p:cNvCxnSpPr>
          <p:nvPr/>
        </p:nvCxnSpPr>
        <p:spPr bwMode="auto">
          <a:xfrm>
            <a:off x="5206229" y="4970811"/>
            <a:ext cx="32666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3AAE7563-7DCC-4531-9495-73D9D879929A}"/>
              </a:ext>
            </a:extLst>
          </p:cNvPr>
          <p:cNvCxnSpPr>
            <a:stCxn id="97" idx="6"/>
            <a:endCxn id="119" idx="2"/>
          </p:cNvCxnSpPr>
          <p:nvPr/>
        </p:nvCxnSpPr>
        <p:spPr bwMode="auto">
          <a:xfrm>
            <a:off x="5759609" y="5292500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73D2024A-D1FC-49C8-94CF-EE2486D6931F}"/>
              </a:ext>
            </a:extLst>
          </p:cNvPr>
          <p:cNvCxnSpPr>
            <a:cxnSpLocks/>
            <a:stCxn id="97" idx="6"/>
            <a:endCxn id="136" idx="2"/>
          </p:cNvCxnSpPr>
          <p:nvPr/>
        </p:nvCxnSpPr>
        <p:spPr bwMode="auto">
          <a:xfrm flipV="1"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511E9CB3-383F-4482-A209-985BE2C5023B}"/>
              </a:ext>
            </a:extLst>
          </p:cNvPr>
          <p:cNvCxnSpPr>
            <a:cxnSpLocks/>
            <a:stCxn id="97" idx="6"/>
            <a:endCxn id="137" idx="2"/>
          </p:cNvCxnSpPr>
          <p:nvPr/>
        </p:nvCxnSpPr>
        <p:spPr bwMode="auto">
          <a:xfrm flipV="1">
            <a:off x="5759609" y="4671471"/>
            <a:ext cx="317189" cy="621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A8ABD753-C2C3-49E1-8F4E-22F4452A1DEA}"/>
              </a:ext>
            </a:extLst>
          </p:cNvPr>
          <p:cNvCxnSpPr>
            <a:stCxn id="116" idx="6"/>
            <a:endCxn id="137" idx="2"/>
          </p:cNvCxnSpPr>
          <p:nvPr/>
        </p:nvCxnSpPr>
        <p:spPr bwMode="auto">
          <a:xfrm>
            <a:off x="5759609" y="467147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0013E8A5-0A5B-4F9A-9B3F-49D68CF5ED6E}"/>
              </a:ext>
            </a:extLst>
          </p:cNvPr>
          <p:cNvCxnSpPr>
            <a:cxnSpLocks/>
            <a:stCxn id="116" idx="6"/>
            <a:endCxn id="136" idx="2"/>
          </p:cNvCxnSpPr>
          <p:nvPr/>
        </p:nvCxnSpPr>
        <p:spPr bwMode="auto">
          <a:xfrm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6D5D17C7-B27B-419C-A307-50EE1DCA6F1E}"/>
              </a:ext>
            </a:extLst>
          </p:cNvPr>
          <p:cNvCxnSpPr>
            <a:cxnSpLocks/>
            <a:stCxn id="106" idx="6"/>
            <a:endCxn id="136" idx="2"/>
          </p:cNvCxnSpPr>
          <p:nvPr/>
        </p:nvCxnSpPr>
        <p:spPr bwMode="auto">
          <a:xfrm>
            <a:off x="57596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DE2C12D5-B6E6-4646-9896-3DC9E93F7E4A}"/>
              </a:ext>
            </a:extLst>
          </p:cNvPr>
          <p:cNvCxnSpPr>
            <a:cxnSpLocks/>
            <a:stCxn id="106" idx="6"/>
            <a:endCxn id="137" idx="2"/>
          </p:cNvCxnSpPr>
          <p:nvPr/>
        </p:nvCxnSpPr>
        <p:spPr bwMode="auto">
          <a:xfrm flipV="1">
            <a:off x="57596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E1C1C4DB-DFB8-4625-B5E5-4C5A65667D2B}"/>
              </a:ext>
            </a:extLst>
          </p:cNvPr>
          <p:cNvCxnSpPr>
            <a:cxnSpLocks/>
            <a:stCxn id="106" idx="6"/>
            <a:endCxn id="119" idx="2"/>
          </p:cNvCxnSpPr>
          <p:nvPr/>
        </p:nvCxnSpPr>
        <p:spPr bwMode="auto">
          <a:xfrm>
            <a:off x="57596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EAC08155-3C53-4025-A6D0-00662F993131}"/>
              </a:ext>
            </a:extLst>
          </p:cNvPr>
          <p:cNvCxnSpPr>
            <a:cxnSpLocks/>
            <a:stCxn id="137" idx="6"/>
            <a:endCxn id="161" idx="2"/>
          </p:cNvCxnSpPr>
          <p:nvPr/>
        </p:nvCxnSpPr>
        <p:spPr bwMode="auto">
          <a:xfrm>
            <a:off x="6303509" y="4671471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85055A0F-BF69-454F-A6A7-4C5F838FF4DC}"/>
              </a:ext>
            </a:extLst>
          </p:cNvPr>
          <p:cNvCxnSpPr>
            <a:cxnSpLocks/>
            <a:stCxn id="136" idx="6"/>
            <a:endCxn id="161" idx="2"/>
          </p:cNvCxnSpPr>
          <p:nvPr/>
        </p:nvCxnSpPr>
        <p:spPr bwMode="auto">
          <a:xfrm>
            <a:off x="6303509" y="4970811"/>
            <a:ext cx="31718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21214CD-ED70-4560-8A40-2C27D3BB503D}"/>
              </a:ext>
            </a:extLst>
          </p:cNvPr>
          <p:cNvCxnSpPr>
            <a:cxnSpLocks/>
            <a:stCxn id="119" idx="6"/>
            <a:endCxn id="161" idx="2"/>
          </p:cNvCxnSpPr>
          <p:nvPr/>
        </p:nvCxnSpPr>
        <p:spPr bwMode="auto">
          <a:xfrm flipV="1">
            <a:off x="6303509" y="4970811"/>
            <a:ext cx="31718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D93BAF9A-FF1A-4BB3-9A65-BDAD2ECF51F9}"/>
              </a:ext>
            </a:extLst>
          </p:cNvPr>
          <p:cNvSpPr/>
          <p:nvPr/>
        </p:nvSpPr>
        <p:spPr bwMode="auto">
          <a:xfrm rot="5400000">
            <a:off x="4989161" y="3935066"/>
            <a:ext cx="184148" cy="2790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1" name="楕円 160">
            <a:extLst>
              <a:ext uri="{FF2B5EF4-FFF2-40B4-BE49-F238E27FC236}">
                <a16:creationId xmlns:a16="http://schemas.microsoft.com/office/drawing/2014/main" id="{BE6214A6-7281-42D7-B136-E9E852188710}"/>
              </a:ext>
            </a:extLst>
          </p:cNvPr>
          <p:cNvSpPr/>
          <p:nvPr/>
        </p:nvSpPr>
        <p:spPr bwMode="auto">
          <a:xfrm>
            <a:off x="6620698" y="4857455"/>
            <a:ext cx="226711" cy="226711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2984920A-FC1B-4E36-820B-C3BCF8E33EE9}"/>
              </a:ext>
            </a:extLst>
          </p:cNvPr>
          <p:cNvSpPr/>
          <p:nvPr/>
        </p:nvSpPr>
        <p:spPr bwMode="auto">
          <a:xfrm>
            <a:off x="4715818" y="4049107"/>
            <a:ext cx="2326481" cy="21756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C559A412-FAB8-4EC1-8641-ACE39D253340}"/>
              </a:ext>
            </a:extLst>
          </p:cNvPr>
          <p:cNvCxnSpPr>
            <a:cxnSpLocks/>
            <a:stCxn id="96" idx="6"/>
            <a:endCxn id="106" idx="2"/>
          </p:cNvCxnSpPr>
          <p:nvPr/>
        </p:nvCxnSpPr>
        <p:spPr bwMode="auto">
          <a:xfrm>
            <a:off x="5206229" y="4671471"/>
            <a:ext cx="32666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直線矢印コネクタ 163">
            <a:extLst>
              <a:ext uri="{FF2B5EF4-FFF2-40B4-BE49-F238E27FC236}">
                <a16:creationId xmlns:a16="http://schemas.microsoft.com/office/drawing/2014/main" id="{490BE88C-2C03-49F8-9204-3F64905ECE41}"/>
              </a:ext>
            </a:extLst>
          </p:cNvPr>
          <p:cNvCxnSpPr>
            <a:cxnSpLocks/>
            <a:stCxn id="88" idx="6"/>
            <a:endCxn id="106" idx="2"/>
          </p:cNvCxnSpPr>
          <p:nvPr/>
        </p:nvCxnSpPr>
        <p:spPr bwMode="auto">
          <a:xfrm flipV="1">
            <a:off x="5206229" y="4970811"/>
            <a:ext cx="326669" cy="321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/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6" name="テキスト ボックス 165">
                <a:extLst>
                  <a:ext uri="{FF2B5EF4-FFF2-40B4-BE49-F238E27FC236}">
                    <a16:creationId xmlns:a16="http://schemas.microsoft.com/office/drawing/2014/main" id="{5BD0E61C-E255-41F2-AD42-23FF1312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566" y="4025730"/>
                <a:ext cx="30559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/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8" name="テキスト ボックス 167">
                <a:extLst>
                  <a:ext uri="{FF2B5EF4-FFF2-40B4-BE49-F238E27FC236}">
                    <a16:creationId xmlns:a16="http://schemas.microsoft.com/office/drawing/2014/main" id="{C2A8BB7A-C0DB-4799-B299-BF5AD9B8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082" y="4577414"/>
                <a:ext cx="181424" cy="276999"/>
              </a:xfrm>
              <a:prstGeom prst="rect">
                <a:avLst/>
              </a:prstGeom>
              <a:blipFill>
                <a:blip r:embed="rId11"/>
                <a:stretch>
                  <a:fillRect r="-3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6F178A74-49E7-490F-B414-D552AE4061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03511" y="4623865"/>
            <a:ext cx="310163" cy="300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4D39DC11-9D82-450D-950A-8F02FAD596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94587" y="5010150"/>
            <a:ext cx="323849" cy="328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B438EB7C-A93E-49F9-82D6-E82CC59FB34E}"/>
              </a:ext>
            </a:extLst>
          </p:cNvPr>
          <p:cNvCxnSpPr>
            <a:cxnSpLocks/>
          </p:cNvCxnSpPr>
          <p:nvPr/>
        </p:nvCxnSpPr>
        <p:spPr bwMode="auto">
          <a:xfrm flipH="1">
            <a:off x="5753632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/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2" name="テキスト ボックス 171">
                <a:extLst>
                  <a:ext uri="{FF2B5EF4-FFF2-40B4-BE49-F238E27FC236}">
                    <a16:creationId xmlns:a16="http://schemas.microsoft.com/office/drawing/2014/main" id="{4239247B-A51D-4095-8CB5-2DE26588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59" y="5079800"/>
                <a:ext cx="412870" cy="291875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コネクタ: カギ線 172">
            <a:extLst>
              <a:ext uri="{FF2B5EF4-FFF2-40B4-BE49-F238E27FC236}">
                <a16:creationId xmlns:a16="http://schemas.microsoft.com/office/drawing/2014/main" id="{4C377416-7DD3-4D58-BF95-E4076629C7EC}"/>
              </a:ext>
            </a:extLst>
          </p:cNvPr>
          <p:cNvCxnSpPr>
            <a:cxnSpLocks/>
            <a:stCxn id="161" idx="6"/>
          </p:cNvCxnSpPr>
          <p:nvPr/>
        </p:nvCxnSpPr>
        <p:spPr bwMode="auto">
          <a:xfrm flipV="1">
            <a:off x="6847409" y="4168140"/>
            <a:ext cx="46776" cy="8026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コネクタ: カギ線 173">
            <a:extLst>
              <a:ext uri="{FF2B5EF4-FFF2-40B4-BE49-F238E27FC236}">
                <a16:creationId xmlns:a16="http://schemas.microsoft.com/office/drawing/2014/main" id="{7049120D-5C06-4609-BCF7-12928436F8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525784" y="4568590"/>
            <a:ext cx="750288" cy="9512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コネクタ: カギ線 174">
            <a:extLst>
              <a:ext uri="{FF2B5EF4-FFF2-40B4-BE49-F238E27FC236}">
                <a16:creationId xmlns:a16="http://schemas.microsoft.com/office/drawing/2014/main" id="{3C0FA3AE-89AF-422D-8658-A4C5AEE13FA1}"/>
              </a:ext>
            </a:extLst>
          </p:cNvPr>
          <p:cNvCxnSpPr>
            <a:cxnSpLocks/>
            <a:endCxn id="96" idx="2"/>
          </p:cNvCxnSpPr>
          <p:nvPr/>
        </p:nvCxnSpPr>
        <p:spPr bwMode="auto">
          <a:xfrm rot="16200000" flipH="1">
            <a:off x="4628429" y="4320382"/>
            <a:ext cx="50480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6" name="コネクタ: カギ線 175">
            <a:extLst>
              <a:ext uri="{FF2B5EF4-FFF2-40B4-BE49-F238E27FC236}">
                <a16:creationId xmlns:a16="http://schemas.microsoft.com/office/drawing/2014/main" id="{EFBCB1FE-35EC-41A0-9D28-D0A5F4B142D4}"/>
              </a:ext>
            </a:extLst>
          </p:cNvPr>
          <p:cNvCxnSpPr>
            <a:cxnSpLocks/>
            <a:endCxn id="94" idx="2"/>
          </p:cNvCxnSpPr>
          <p:nvPr/>
        </p:nvCxnSpPr>
        <p:spPr bwMode="auto">
          <a:xfrm rot="16200000" flipH="1">
            <a:off x="4478759" y="4470052"/>
            <a:ext cx="804140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コネクタ: カギ線 176">
            <a:extLst>
              <a:ext uri="{FF2B5EF4-FFF2-40B4-BE49-F238E27FC236}">
                <a16:creationId xmlns:a16="http://schemas.microsoft.com/office/drawing/2014/main" id="{D1D50AB7-CB78-4150-B71B-65D897D4DB06}"/>
              </a:ext>
            </a:extLst>
          </p:cNvPr>
          <p:cNvCxnSpPr>
            <a:cxnSpLocks/>
            <a:endCxn id="88" idx="2"/>
          </p:cNvCxnSpPr>
          <p:nvPr/>
        </p:nvCxnSpPr>
        <p:spPr bwMode="auto">
          <a:xfrm rot="16200000" flipH="1">
            <a:off x="4317915" y="4630896"/>
            <a:ext cx="1125829" cy="1973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/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0" name="テキスト ボックス 179">
                <a:extLst>
                  <a:ext uri="{FF2B5EF4-FFF2-40B4-BE49-F238E27FC236}">
                    <a16:creationId xmlns:a16="http://schemas.microsoft.com/office/drawing/2014/main" id="{0900897C-CF61-4FC2-BC95-9C55E7D0E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34" y="4831917"/>
                <a:ext cx="216414" cy="261610"/>
              </a:xfrm>
              <a:prstGeom prst="rect">
                <a:avLst/>
              </a:prstGeom>
              <a:blipFill>
                <a:blip r:embed="rId1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/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5DABED54-B24A-48A4-88CA-283EC7A1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426" y="5137109"/>
                <a:ext cx="348536" cy="2752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/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ja-JP" alt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6" name="テキスト ボックス 185">
                <a:extLst>
                  <a:ext uri="{FF2B5EF4-FFF2-40B4-BE49-F238E27FC236}">
                    <a16:creationId xmlns:a16="http://schemas.microsoft.com/office/drawing/2014/main" id="{33752256-5322-4418-B63E-CD0873A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435" y="4012512"/>
                <a:ext cx="30559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51144A0B-D15D-4CD2-A26C-EAADEB51E6E2}"/>
              </a:ext>
            </a:extLst>
          </p:cNvPr>
          <p:cNvSpPr txBox="1"/>
          <p:nvPr/>
        </p:nvSpPr>
        <p:spPr>
          <a:xfrm>
            <a:off x="5670421" y="5448993"/>
            <a:ext cx="340158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7" name="直線矢印コネクタ 166">
            <a:extLst>
              <a:ext uri="{FF2B5EF4-FFF2-40B4-BE49-F238E27FC236}">
                <a16:creationId xmlns:a16="http://schemas.microsoft.com/office/drawing/2014/main" id="{B89AD14A-7D31-4130-BB6C-CA73E918B8D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59610" y="4994626"/>
            <a:ext cx="284945" cy="291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A7B3355C-AD46-4233-9303-EC8BF95DD50D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6944" y="5015104"/>
            <a:ext cx="317189" cy="299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直線矢印コネクタ 183">
            <a:extLst>
              <a:ext uri="{FF2B5EF4-FFF2-40B4-BE49-F238E27FC236}">
                <a16:creationId xmlns:a16="http://schemas.microsoft.com/office/drawing/2014/main" id="{8B0337D7-6820-48B5-9C42-538AA8EFDA3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06356" y="4693442"/>
            <a:ext cx="314325" cy="288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4BAEFF-635B-4ECB-A03E-8EC5458BBC36}"/>
              </a:ext>
            </a:extLst>
          </p:cNvPr>
          <p:cNvSpPr/>
          <p:nvPr/>
        </p:nvSpPr>
        <p:spPr bwMode="auto">
          <a:xfrm>
            <a:off x="410822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970C83-6467-419B-B15A-E9211F556B96}"/>
              </a:ext>
            </a:extLst>
          </p:cNvPr>
          <p:cNvSpPr txBox="1"/>
          <p:nvPr/>
        </p:nvSpPr>
        <p:spPr>
          <a:xfrm>
            <a:off x="1258201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DAA0CEB-BCF1-4F15-930D-889B186A4EC1}"/>
              </a:ext>
            </a:extLst>
          </p:cNvPr>
          <p:cNvSpPr/>
          <p:nvPr/>
        </p:nvSpPr>
        <p:spPr bwMode="auto">
          <a:xfrm>
            <a:off x="94214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E104572-04A4-4461-9070-777F616E1E5C}"/>
              </a:ext>
            </a:extLst>
          </p:cNvPr>
          <p:cNvSpPr txBox="1"/>
          <p:nvPr/>
        </p:nvSpPr>
        <p:spPr>
          <a:xfrm>
            <a:off x="97721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26EB8D0-5952-4E74-AE9E-2A212044AA85}"/>
              </a:ext>
            </a:extLst>
          </p:cNvPr>
          <p:cNvSpPr/>
          <p:nvPr/>
        </p:nvSpPr>
        <p:spPr bwMode="auto">
          <a:xfrm>
            <a:off x="1360794" y="1898822"/>
            <a:ext cx="1440835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18ACA58-FF0F-4577-B9B2-6FB061FD0201}"/>
              </a:ext>
            </a:extLst>
          </p:cNvPr>
          <p:cNvSpPr/>
          <p:nvPr/>
        </p:nvSpPr>
        <p:spPr bwMode="auto">
          <a:xfrm>
            <a:off x="2341366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8D5028-06A9-4EFA-8263-FD0F9048950B}"/>
              </a:ext>
            </a:extLst>
          </p:cNvPr>
          <p:cNvSpPr txBox="1"/>
          <p:nvPr/>
        </p:nvSpPr>
        <p:spPr>
          <a:xfrm>
            <a:off x="2376437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18AE3F7-96AC-475F-882C-A698CD287715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 bwMode="auto">
          <a:xfrm flipH="1">
            <a:off x="1348803" y="2270356"/>
            <a:ext cx="732409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40EEAF8-D8CC-469C-AE71-FC554CB814AD}"/>
              </a:ext>
            </a:extLst>
          </p:cNvPr>
          <p:cNvCxnSpPr>
            <a:stCxn id="10" idx="2"/>
            <a:endCxn id="12" idx="0"/>
          </p:cNvCxnSpPr>
          <p:nvPr/>
        </p:nvCxnSpPr>
        <p:spPr bwMode="auto">
          <a:xfrm>
            <a:off x="2081212" y="2270356"/>
            <a:ext cx="666811" cy="467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88937CAA-AF33-4F8D-9AB9-99294B402F07}"/>
              </a:ext>
            </a:extLst>
          </p:cNvPr>
          <p:cNvCxnSpPr>
            <a:cxnSpLocks/>
            <a:stCxn id="12" idx="3"/>
            <a:endCxn id="28" idx="2"/>
          </p:cNvCxnSpPr>
          <p:nvPr/>
        </p:nvCxnSpPr>
        <p:spPr bwMode="auto">
          <a:xfrm flipV="1">
            <a:off x="3154680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D047259-25BD-44C0-AAB1-5202F4A07744}"/>
              </a:ext>
            </a:extLst>
          </p:cNvPr>
          <p:cNvCxnSpPr>
            <a:stCxn id="4" idx="2"/>
            <a:endCxn id="10" idx="0"/>
          </p:cNvCxnSpPr>
          <p:nvPr/>
        </p:nvCxnSpPr>
        <p:spPr bwMode="auto">
          <a:xfrm flipH="1">
            <a:off x="2081212" y="1497688"/>
            <a:ext cx="1820" cy="4011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38EFD5C-CE6F-4577-AAA7-379B75DFDDC4}"/>
              </a:ext>
            </a:extLst>
          </p:cNvPr>
          <p:cNvSpPr/>
          <p:nvPr/>
        </p:nvSpPr>
        <p:spPr bwMode="auto">
          <a:xfrm>
            <a:off x="316000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1B66EB3-70AD-4CE0-9BB6-9EE9668AA061}"/>
              </a:ext>
            </a:extLst>
          </p:cNvPr>
          <p:cNvSpPr/>
          <p:nvPr/>
        </p:nvSpPr>
        <p:spPr bwMode="auto">
          <a:xfrm>
            <a:off x="60601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BF7009D9-4A92-4375-8F77-39B4D8FB8089}"/>
              </a:ext>
            </a:extLst>
          </p:cNvPr>
          <p:cNvCxnSpPr>
            <a:cxnSpLocks/>
            <a:stCxn id="31" idx="2"/>
            <a:endCxn id="8" idx="1"/>
          </p:cNvCxnSpPr>
          <p:nvPr/>
        </p:nvCxnSpPr>
        <p:spPr bwMode="auto">
          <a:xfrm rot="16200000" flipH="1">
            <a:off x="174986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62E3C1BB-811F-4384-8598-892410196714}"/>
              </a:ext>
            </a:extLst>
          </p:cNvPr>
          <p:cNvCxnSpPr>
            <a:stCxn id="8" idx="3"/>
            <a:endCxn id="12" idx="1"/>
          </p:cNvCxnSpPr>
          <p:nvPr/>
        </p:nvCxnSpPr>
        <p:spPr bwMode="auto">
          <a:xfrm>
            <a:off x="1755460" y="2923193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/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08EAB9DA-0F25-4EF1-8C3D-A9424C98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679125"/>
                <a:ext cx="418320" cy="2616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/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7B53A047-B18E-4CB3-A997-CB0A44DE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57" y="2325318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/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802647E-8C8C-4571-A4DA-6DA413F95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437" y="2325318"/>
                <a:ext cx="362535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/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AE1E82DF-968D-43CF-98B1-0FE979527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10" y="1531620"/>
                <a:ext cx="293542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/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2799AB3-509B-40CA-844C-80E9071C7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3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/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64EF8866-2F4F-4530-BE6F-A51D19EB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266" y="2078453"/>
                <a:ext cx="36356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366865F-53A9-49A5-A728-82EAF79A331D}"/>
              </a:ext>
            </a:extLst>
          </p:cNvPr>
          <p:cNvSpPr/>
          <p:nvPr/>
        </p:nvSpPr>
        <p:spPr bwMode="auto">
          <a:xfrm>
            <a:off x="4323747" y="1234440"/>
            <a:ext cx="3344420" cy="2632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9A1FAAE-1F5B-4E23-995F-02E0257DD6F3}"/>
              </a:ext>
            </a:extLst>
          </p:cNvPr>
          <p:cNvSpPr txBox="1"/>
          <p:nvPr/>
        </p:nvSpPr>
        <p:spPr>
          <a:xfrm>
            <a:off x="5171126" y="1221528"/>
            <a:ext cx="16460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B138C02E-73B4-4093-9854-DEC7B03E7BA2}"/>
              </a:ext>
            </a:extLst>
          </p:cNvPr>
          <p:cNvSpPr/>
          <p:nvPr/>
        </p:nvSpPr>
        <p:spPr bwMode="auto">
          <a:xfrm>
            <a:off x="485507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CF178375-5991-48B5-90F5-BE314199D7E3}"/>
              </a:ext>
            </a:extLst>
          </p:cNvPr>
          <p:cNvSpPr txBox="1"/>
          <p:nvPr/>
        </p:nvSpPr>
        <p:spPr>
          <a:xfrm>
            <a:off x="489014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705042B9-6B6B-44A1-9168-B38738F225BE}"/>
              </a:ext>
            </a:extLst>
          </p:cNvPr>
          <p:cNvSpPr/>
          <p:nvPr/>
        </p:nvSpPr>
        <p:spPr bwMode="auto">
          <a:xfrm>
            <a:off x="6254291" y="2737426"/>
            <a:ext cx="813314" cy="371534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1E7FB93-1641-4570-A7AB-5F7E4E2368B3}"/>
              </a:ext>
            </a:extLst>
          </p:cNvPr>
          <p:cNvSpPr txBox="1"/>
          <p:nvPr/>
        </p:nvSpPr>
        <p:spPr>
          <a:xfrm>
            <a:off x="6289362" y="2792388"/>
            <a:ext cx="754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7" name="コネクタ: カギ線 106">
            <a:extLst>
              <a:ext uri="{FF2B5EF4-FFF2-40B4-BE49-F238E27FC236}">
                <a16:creationId xmlns:a16="http://schemas.microsoft.com/office/drawing/2014/main" id="{3653BE65-4075-4949-B3D6-D2C454C93FEC}"/>
              </a:ext>
            </a:extLst>
          </p:cNvPr>
          <p:cNvCxnSpPr>
            <a:cxnSpLocks/>
            <a:stCxn id="103" idx="3"/>
            <a:endCxn id="109" idx="2"/>
          </p:cNvCxnSpPr>
          <p:nvPr/>
        </p:nvCxnSpPr>
        <p:spPr bwMode="auto">
          <a:xfrm flipV="1">
            <a:off x="7067605" y="1496506"/>
            <a:ext cx="233817" cy="142668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D6DEE7C2-F94A-419E-832B-923991DEC2BC}"/>
              </a:ext>
            </a:extLst>
          </p:cNvPr>
          <p:cNvSpPr/>
          <p:nvPr/>
        </p:nvSpPr>
        <p:spPr bwMode="auto">
          <a:xfrm>
            <a:off x="7072927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9499F25D-F7F1-4F3D-B87D-204889DA3A2A}"/>
              </a:ext>
            </a:extLst>
          </p:cNvPr>
          <p:cNvSpPr/>
          <p:nvPr/>
        </p:nvSpPr>
        <p:spPr bwMode="auto">
          <a:xfrm>
            <a:off x="4518942" y="1187538"/>
            <a:ext cx="456990" cy="30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11" name="コネクタ: カギ線 110">
            <a:extLst>
              <a:ext uri="{FF2B5EF4-FFF2-40B4-BE49-F238E27FC236}">
                <a16:creationId xmlns:a16="http://schemas.microsoft.com/office/drawing/2014/main" id="{8E97635D-18F9-4FDA-B15E-2F27AE58B2CC}"/>
              </a:ext>
            </a:extLst>
          </p:cNvPr>
          <p:cNvCxnSpPr>
            <a:cxnSpLocks/>
            <a:stCxn id="110" idx="2"/>
            <a:endCxn id="100" idx="1"/>
          </p:cNvCxnSpPr>
          <p:nvPr/>
        </p:nvCxnSpPr>
        <p:spPr bwMode="auto">
          <a:xfrm rot="16200000" flipH="1">
            <a:off x="4087911" y="2156032"/>
            <a:ext cx="1426687" cy="10763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直線矢印コネクタ 111">
            <a:extLst>
              <a:ext uri="{FF2B5EF4-FFF2-40B4-BE49-F238E27FC236}">
                <a16:creationId xmlns:a16="http://schemas.microsoft.com/office/drawing/2014/main" id="{CB5CD982-5E10-441E-9EAC-B8CDEAEA015C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862818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/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EB8099F1-4C24-4859-9CB5-F52CB5713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725" y="2618750"/>
                <a:ext cx="418320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/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F9AD23B8-8D61-4974-8423-7835F52C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8" y="2079044"/>
                <a:ext cx="355867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/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6F7CFE9-09FB-49EE-93B7-EE66BDFC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91" y="2078453"/>
                <a:ext cx="363561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9FD05099-6B73-4251-902B-3435A1ED235B}"/>
              </a:ext>
            </a:extLst>
          </p:cNvPr>
          <p:cNvCxnSpPr>
            <a:cxnSpLocks/>
          </p:cNvCxnSpPr>
          <p:nvPr/>
        </p:nvCxnSpPr>
        <p:spPr bwMode="auto">
          <a:xfrm>
            <a:off x="5668385" y="2979420"/>
            <a:ext cx="585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/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id="{C06C73A0-35A5-4B8E-9E21-4C97A5313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11" y="2951827"/>
                <a:ext cx="336822" cy="2616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CD59017-E53E-4E5D-9C04-D1B08AA588DE}"/>
              </a:ext>
            </a:extLst>
          </p:cNvPr>
          <p:cNvCxnSpPr>
            <a:endCxn id="103" idx="0"/>
          </p:cNvCxnSpPr>
          <p:nvPr/>
        </p:nvCxnSpPr>
        <p:spPr bwMode="auto">
          <a:xfrm>
            <a:off x="6660948" y="1531620"/>
            <a:ext cx="0" cy="12058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/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id="{0E458C60-68D4-4350-8E47-9F4B2DC14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923" y="1986752"/>
                <a:ext cx="293542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/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ja-JP" sz="11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C62F670F-78A4-460B-A704-3E2FF1C3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526" y="3084478"/>
                <a:ext cx="876843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図 45">
            <a:extLst>
              <a:ext uri="{FF2B5EF4-FFF2-40B4-BE49-F238E27FC236}">
                <a16:creationId xmlns:a16="http://schemas.microsoft.com/office/drawing/2014/main" id="{C1D8972C-2978-4216-A513-8EA6F055CE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5921" y="5777729"/>
            <a:ext cx="6155461" cy="899375"/>
          </a:xfrm>
          <a:prstGeom prst="rect">
            <a:avLst/>
          </a:prstGeom>
        </p:spPr>
      </p:pic>
      <p:cxnSp>
        <p:nvCxnSpPr>
          <p:cNvPr id="187" name="直線矢印コネクタ 186">
            <a:extLst>
              <a:ext uri="{FF2B5EF4-FFF2-40B4-BE49-F238E27FC236}">
                <a16:creationId xmlns:a16="http://schemas.microsoft.com/office/drawing/2014/main" id="{70258D19-5B1E-4089-BD4F-6D4E36F6EA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3509" y="4993677"/>
            <a:ext cx="2933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/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3" name="テキスト ボックス 192">
                <a:extLst>
                  <a:ext uri="{FF2B5EF4-FFF2-40B4-BE49-F238E27FC236}">
                    <a16:creationId xmlns:a16="http://schemas.microsoft.com/office/drawing/2014/main" id="{41C76AE1-9793-49FB-A8EB-4F2498443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69" y="4346900"/>
                <a:ext cx="627091" cy="246221"/>
              </a:xfrm>
              <a:prstGeom prst="rect">
                <a:avLst/>
              </a:prstGeom>
              <a:blipFill>
                <a:blip r:embed="rId2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3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98C29F8-7668-460B-8ED0-3C2E0AD2FE36}"/>
              </a:ext>
            </a:extLst>
          </p:cNvPr>
          <p:cNvSpPr/>
          <p:nvPr/>
        </p:nvSpPr>
        <p:spPr bwMode="auto">
          <a:xfrm>
            <a:off x="867995" y="1912627"/>
            <a:ext cx="3825240" cy="16763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1CC8D45-A93E-44D9-8875-5D2DB7AD9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7271929-3401-4D33-8DA5-8DB0F2EF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6537325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 dirty="0"/>
              <a:t>IBM Confidential</a:t>
            </a: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266BA5EB-D571-4456-AC31-190F3DBC2FF5}"/>
              </a:ext>
            </a:extLst>
          </p:cNvPr>
          <p:cNvSpPr/>
          <p:nvPr/>
        </p:nvSpPr>
        <p:spPr bwMode="auto">
          <a:xfrm>
            <a:off x="775181" y="4076155"/>
            <a:ext cx="2219006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57C53913-65FB-4ACD-BFE9-6AFEADF45D64}"/>
              </a:ext>
            </a:extLst>
          </p:cNvPr>
          <p:cNvSpPr/>
          <p:nvPr/>
        </p:nvSpPr>
        <p:spPr bwMode="auto">
          <a:xfrm>
            <a:off x="942146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97B46CD0-175C-45E4-AE72-F968BEA1699B}"/>
              </a:ext>
            </a:extLst>
          </p:cNvPr>
          <p:cNvSpPr/>
          <p:nvPr/>
        </p:nvSpPr>
        <p:spPr bwMode="auto">
          <a:xfrm>
            <a:off x="1209507" y="4579973"/>
            <a:ext cx="1350814" cy="238909"/>
          </a:xfrm>
          <a:prstGeom prst="roundRect">
            <a:avLst>
              <a:gd name="adj" fmla="val 7756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Trusted Third Party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67ECFDCE-61EA-49E1-802F-F1C302734F20}"/>
              </a:ext>
            </a:extLst>
          </p:cNvPr>
          <p:cNvSpPr/>
          <p:nvPr/>
        </p:nvSpPr>
        <p:spPr bwMode="auto">
          <a:xfrm>
            <a:off x="2009683" y="5165725"/>
            <a:ext cx="813315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030643C3-44CF-4A4E-BA1D-F5B6F9FBDFD2}"/>
              </a:ext>
            </a:extLst>
          </p:cNvPr>
          <p:cNvCxnSpPr>
            <a:cxnSpLocks/>
            <a:stCxn id="24" idx="2"/>
            <a:endCxn id="130" idx="0"/>
          </p:cNvCxnSpPr>
          <p:nvPr/>
        </p:nvCxnSpPr>
        <p:spPr bwMode="auto">
          <a:xfrm>
            <a:off x="1348803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E27E910D-1CFC-4093-A414-50BCAE289D8D}"/>
              </a:ext>
            </a:extLst>
          </p:cNvPr>
          <p:cNvCxnSpPr>
            <a:cxnSpLocks/>
            <a:stCxn id="128" idx="2"/>
            <a:endCxn id="132" idx="0"/>
          </p:cNvCxnSpPr>
          <p:nvPr/>
        </p:nvCxnSpPr>
        <p:spPr bwMode="auto">
          <a:xfrm>
            <a:off x="1884684" y="4255957"/>
            <a:ext cx="230" cy="32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/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9D76D275-4629-4D9F-8E1F-F51D66461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89" y="4855351"/>
                <a:ext cx="364331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/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69101127-7E82-4E65-BB2A-E68906845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57" y="4855351"/>
                <a:ext cx="398058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/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AAA3759-37E9-4007-8FF7-2CC3C6183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557" y="4297680"/>
                <a:ext cx="31701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469D860D-1DED-405A-A2C5-3758F42A77A3}"/>
              </a:ext>
            </a:extLst>
          </p:cNvPr>
          <p:cNvCxnSpPr>
            <a:cxnSpLocks/>
            <a:stCxn id="130" idx="3"/>
            <a:endCxn id="133" idx="1"/>
          </p:cNvCxnSpPr>
          <p:nvPr/>
        </p:nvCxnSpPr>
        <p:spPr bwMode="auto">
          <a:xfrm>
            <a:off x="1755461" y="5297125"/>
            <a:ext cx="25422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/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テキスト ボックス 94">
                <a:extLst>
                  <a:ext uri="{FF2B5EF4-FFF2-40B4-BE49-F238E27FC236}">
                    <a16:creationId xmlns:a16="http://schemas.microsoft.com/office/drawing/2014/main" id="{69EBBCC8-1B7D-434F-9C26-82CB8F14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307" y="5068296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E471FC8-9410-4E28-9CD6-ECE0C5B90D45}"/>
              </a:ext>
            </a:extLst>
          </p:cNvPr>
          <p:cNvSpPr txBox="1"/>
          <p:nvPr/>
        </p:nvSpPr>
        <p:spPr>
          <a:xfrm>
            <a:off x="1731381" y="5497120"/>
            <a:ext cx="340158" cy="1734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2ACB8B8-1C79-43CB-A35F-C2F9A3569A0D}"/>
              </a:ext>
            </a:extLst>
          </p:cNvPr>
          <p:cNvSpPr/>
          <p:nvPr/>
        </p:nvSpPr>
        <p:spPr bwMode="auto">
          <a:xfrm>
            <a:off x="121469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82A52C-B217-47D0-B28C-71B986887BFF}"/>
              </a:ext>
            </a:extLst>
          </p:cNvPr>
          <p:cNvSpPr/>
          <p:nvPr/>
        </p:nvSpPr>
        <p:spPr bwMode="auto">
          <a:xfrm>
            <a:off x="2613913" y="4615752"/>
            <a:ext cx="268220" cy="2159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05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899E3D71-0AFE-4329-9368-9F2DFFC1719D}"/>
              </a:ext>
            </a:extLst>
          </p:cNvPr>
          <p:cNvCxnSpPr>
            <a:cxnSpLocks/>
          </p:cNvCxnSpPr>
          <p:nvPr/>
        </p:nvCxnSpPr>
        <p:spPr bwMode="auto">
          <a:xfrm>
            <a:off x="2420901" y="4831695"/>
            <a:ext cx="1" cy="3340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7F64EC76-1E52-4E19-84AD-3F5F7994262A}"/>
              </a:ext>
            </a:extLst>
          </p:cNvPr>
          <p:cNvSpPr/>
          <p:nvPr/>
        </p:nvSpPr>
        <p:spPr bwMode="auto">
          <a:xfrm>
            <a:off x="3664073" y="4076155"/>
            <a:ext cx="1667172" cy="1798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ja-JP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2D698151-2AC5-4541-91BF-4FC368065DFD}"/>
              </a:ext>
            </a:extLst>
          </p:cNvPr>
          <p:cNvSpPr/>
          <p:nvPr/>
        </p:nvSpPr>
        <p:spPr bwMode="auto">
          <a:xfrm>
            <a:off x="3625698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1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CB0AB584-8808-46CD-890C-A1E3872689AE}"/>
              </a:ext>
            </a:extLst>
          </p:cNvPr>
          <p:cNvSpPr/>
          <p:nvPr/>
        </p:nvSpPr>
        <p:spPr bwMode="auto">
          <a:xfrm>
            <a:off x="4693235" y="5165725"/>
            <a:ext cx="672161" cy="262800"/>
          </a:xfrm>
          <a:prstGeom prst="roundRect">
            <a:avLst>
              <a:gd name="adj" fmla="val 775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 2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/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A4B4F65D-BAF5-416B-9BF4-334C6FC6C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0" y="4588445"/>
                <a:ext cx="312072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99A46DA3-488E-4B85-AE11-ED12D6F136FD}"/>
              </a:ext>
            </a:extLst>
          </p:cNvPr>
          <p:cNvCxnSpPr>
            <a:cxnSpLocks/>
          </p:cNvCxnSpPr>
          <p:nvPr/>
        </p:nvCxnSpPr>
        <p:spPr bwMode="auto">
          <a:xfrm>
            <a:off x="4297859" y="5259025"/>
            <a:ext cx="3953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B439A1F5-B2BD-4A59-ACAD-C892A3EEB4BA}"/>
              </a:ext>
            </a:extLst>
          </p:cNvPr>
          <p:cNvCxnSpPr>
            <a:cxnSpLocks/>
          </p:cNvCxnSpPr>
          <p:nvPr/>
        </p:nvCxnSpPr>
        <p:spPr bwMode="auto">
          <a:xfrm>
            <a:off x="5033877" y="4255957"/>
            <a:ext cx="0" cy="9097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7A1FB2CC-5456-4B09-A4BC-A88F302DDCFA}"/>
              </a:ext>
            </a:extLst>
          </p:cNvPr>
          <p:cNvCxnSpPr>
            <a:cxnSpLocks/>
          </p:cNvCxnSpPr>
          <p:nvPr/>
        </p:nvCxnSpPr>
        <p:spPr bwMode="auto">
          <a:xfrm>
            <a:off x="4297761" y="5336450"/>
            <a:ext cx="3878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/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id="{9680FA24-3B44-4A47-AA6E-9F4C3AC50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878" y="5285528"/>
                <a:ext cx="372346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/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ja-JP" sz="1050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9" name="テキスト ボックス 128">
                <a:extLst>
                  <a:ext uri="{FF2B5EF4-FFF2-40B4-BE49-F238E27FC236}">
                    <a16:creationId xmlns:a16="http://schemas.microsoft.com/office/drawing/2014/main" id="{C3E54A92-27B7-4DAD-A219-569A521B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366" y="4735153"/>
                <a:ext cx="937436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F6E72BC7-4F53-43B1-9B26-D79C8EC38520}"/>
              </a:ext>
            </a:extLst>
          </p:cNvPr>
          <p:cNvCxnSpPr/>
          <p:nvPr/>
        </p:nvCxnSpPr>
        <p:spPr bwMode="auto">
          <a:xfrm>
            <a:off x="4746564" y="4959449"/>
            <a:ext cx="91440" cy="205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テキスト ボックス 130">
            <a:extLst>
              <a:ext uri="{FF2B5EF4-FFF2-40B4-BE49-F238E27FC236}">
                <a16:creationId xmlns:a16="http://schemas.microsoft.com/office/drawing/2014/main" id="{234DD164-EA2B-48BB-8FF5-25C18333D106}"/>
              </a:ext>
            </a:extLst>
          </p:cNvPr>
          <p:cNvSpPr txBox="1"/>
          <p:nvPr/>
        </p:nvSpPr>
        <p:spPr>
          <a:xfrm>
            <a:off x="4320867" y="5497120"/>
            <a:ext cx="340158" cy="157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kumimoji="1" lang="ja-JP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/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テキスト ボックス 87">
                <a:extLst>
                  <a:ext uri="{FF2B5EF4-FFF2-40B4-BE49-F238E27FC236}">
                    <a16:creationId xmlns:a16="http://schemas.microsoft.com/office/drawing/2014/main" id="{480F794C-A91B-4F47-AE1E-39E224A2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468" y="5031612"/>
                <a:ext cx="347659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E2D045F-F8FB-4092-BCFE-B0FCE971935B}"/>
              </a:ext>
            </a:extLst>
          </p:cNvPr>
          <p:cNvCxnSpPr>
            <a:cxnSpLocks/>
          </p:cNvCxnSpPr>
          <p:nvPr/>
        </p:nvCxnSpPr>
        <p:spPr bwMode="auto">
          <a:xfrm>
            <a:off x="1015035" y="4230399"/>
            <a:ext cx="0" cy="928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154ACCBA-85FD-4EBE-9034-3B4E1D47B521}"/>
              </a:ext>
            </a:extLst>
          </p:cNvPr>
          <p:cNvCxnSpPr/>
          <p:nvPr/>
        </p:nvCxnSpPr>
        <p:spPr bwMode="auto">
          <a:xfrm flipV="1">
            <a:off x="2748023" y="4255957"/>
            <a:ext cx="0" cy="9026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87BF10DF-DA3B-4542-BDCE-3AD7A37FB53B}"/>
              </a:ext>
            </a:extLst>
          </p:cNvPr>
          <p:cNvCxnSpPr/>
          <p:nvPr/>
        </p:nvCxnSpPr>
        <p:spPr bwMode="auto">
          <a:xfrm>
            <a:off x="2702556" y="4274820"/>
            <a:ext cx="0" cy="8899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/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3EB1459-5F6B-40FA-A7BF-E90501F81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71" y="4917665"/>
                <a:ext cx="352211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/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991CAEE1-D632-4FF2-8385-7E214653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117" y="4218770"/>
                <a:ext cx="347659" cy="2539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/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ja-JP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6" name="テキスト ボックス 135">
                <a:extLst>
                  <a:ext uri="{FF2B5EF4-FFF2-40B4-BE49-F238E27FC236}">
                    <a16:creationId xmlns:a16="http://schemas.microsoft.com/office/drawing/2014/main" id="{EDB23614-A972-43E2-97CD-9881EBAA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07" y="4917665"/>
                <a:ext cx="352211" cy="2539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090BF842-0DA2-42C6-B800-C4D427F2A91F}"/>
              </a:ext>
            </a:extLst>
          </p:cNvPr>
          <p:cNvCxnSpPr>
            <a:cxnSpLocks/>
            <a:endCxn id="130" idx="1"/>
          </p:cNvCxnSpPr>
          <p:nvPr/>
        </p:nvCxnSpPr>
        <p:spPr bwMode="auto">
          <a:xfrm rot="16200000" flipH="1">
            <a:off x="390104" y="4745082"/>
            <a:ext cx="1022305" cy="8177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12BB78BB-D337-447F-91A0-74D765DA0055}"/>
              </a:ext>
            </a:extLst>
          </p:cNvPr>
          <p:cNvSpPr/>
          <p:nvPr/>
        </p:nvSpPr>
        <p:spPr bwMode="auto">
          <a:xfrm>
            <a:off x="731520" y="4076155"/>
            <a:ext cx="238048" cy="179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791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54742</TotalTime>
  <Words>1177</Words>
  <Application>Microsoft Office PowerPoint</Application>
  <PresentationFormat>画面に合わせる (4:3)</PresentationFormat>
  <Paragraphs>764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ＭＳ Ｐゴシック</vt:lpstr>
      <vt:lpstr>Arial</vt:lpstr>
      <vt:lpstr>Cambria Math</vt:lpstr>
      <vt:lpstr>Times New Roman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769</cp:revision>
  <dcterms:created xsi:type="dcterms:W3CDTF">2009-08-07T17:57:40Z</dcterms:created>
  <dcterms:modified xsi:type="dcterms:W3CDTF">2018-01-04T04:26:47Z</dcterms:modified>
</cp:coreProperties>
</file>